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11"/>
  </p:notesMasterIdLst>
  <p:handoutMasterIdLst>
    <p:handoutMasterId r:id="rId12"/>
  </p:handoutMasterIdLst>
  <p:sldIdLst>
    <p:sldId id="258" r:id="rId2"/>
    <p:sldId id="366" r:id="rId3"/>
    <p:sldId id="367" r:id="rId4"/>
    <p:sldId id="365" r:id="rId5"/>
    <p:sldId id="276" r:id="rId6"/>
    <p:sldId id="370" r:id="rId7"/>
    <p:sldId id="378" r:id="rId8"/>
    <p:sldId id="340" r:id="rId9"/>
    <p:sldId id="295" r:id="rId10"/>
  </p:sldIdLst>
  <p:sldSz cx="9144000" cy="5143500" type="screen16x9"/>
  <p:notesSz cx="6805613" cy="9939338"/>
  <p:defaultTex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3148">
          <p15:clr>
            <a:srgbClr val="A4A3A4"/>
          </p15:clr>
        </p15:guide>
        <p15:guide id="2" orient="horz" pos="484">
          <p15:clr>
            <a:srgbClr val="A4A3A4"/>
          </p15:clr>
        </p15:guide>
        <p15:guide id="3" orient="horz" pos="671">
          <p15:clr>
            <a:srgbClr val="A4A3A4"/>
          </p15:clr>
        </p15:guide>
        <p15:guide id="4" orient="horz" pos="297">
          <p15:clr>
            <a:srgbClr val="A4A3A4"/>
          </p15:clr>
        </p15:guide>
        <p15:guide id="5" orient="horz">
          <p15:clr>
            <a:srgbClr val="A4A3A4"/>
          </p15:clr>
        </p15:guide>
        <p15:guide id="6" pos="2881">
          <p15:clr>
            <a:srgbClr val="A4A3A4"/>
          </p15:clr>
        </p15:guide>
        <p15:guide id="7" pos="5454">
          <p15:clr>
            <a:srgbClr val="A4A3A4"/>
          </p15:clr>
        </p15:guide>
        <p15:guide id="8" pos="307">
          <p15:clr>
            <a:srgbClr val="A4A3A4"/>
          </p15:clr>
        </p15:guide>
        <p15:guide id="9" pos="112">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829B"/>
    <a:srgbClr val="017FA5"/>
    <a:srgbClr val="FFFFFF"/>
    <a:srgbClr val="CDE5EF"/>
    <a:srgbClr val="CDE6ED"/>
    <a:srgbClr val="CBE6EF"/>
    <a:srgbClr val="6E6259"/>
    <a:srgbClr val="0086AC"/>
    <a:srgbClr val="0D7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7513" autoAdjust="0"/>
  </p:normalViewPr>
  <p:slideViewPr>
    <p:cSldViewPr snapToGrid="0" showGuides="1">
      <p:cViewPr varScale="1">
        <p:scale>
          <a:sx n="140" d="100"/>
          <a:sy n="140" d="100"/>
        </p:scale>
        <p:origin x="132" y="156"/>
      </p:cViewPr>
      <p:guideLst>
        <p:guide orient="horz" pos="3148"/>
        <p:guide orient="horz" pos="484"/>
        <p:guide orient="horz" pos="671"/>
        <p:guide orient="horz" pos="297"/>
        <p:guide orient="horz"/>
        <p:guide pos="2881"/>
        <p:guide pos="5454"/>
        <p:guide pos="307"/>
        <p:guide pos="1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75" d="100"/>
          <a:sy n="75" d="100"/>
        </p:scale>
        <p:origin x="-2160" y="504"/>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4C0E3C-422E-44C4-83F7-35C1107E4D14}" type="doc">
      <dgm:prSet loTypeId="urn:microsoft.com/office/officeart/2008/layout/HorizontalMultiLevelHierarchy" loCatId="hierarchy" qsTypeId="urn:microsoft.com/office/officeart/2005/8/quickstyle/simple1" qsCatId="simple" csTypeId="urn:microsoft.com/office/officeart/2005/8/colors/accent2_5" csCatId="accent2" phldr="1"/>
      <dgm:spPr/>
      <dgm:t>
        <a:bodyPr/>
        <a:lstStyle/>
        <a:p>
          <a:endParaRPr lang="zh-CN" altLang="en-US"/>
        </a:p>
      </dgm:t>
    </dgm:pt>
    <dgm:pt modelId="{DEF15E73-4DA4-441F-9F14-B99AB2C17BBF}">
      <dgm:prSet phldrT="[文本]"/>
      <dgm:spPr/>
      <dgm:t>
        <a:bodyPr/>
        <a:lstStyle/>
        <a:p>
          <a:r>
            <a:rPr lang="zh-CN" altLang="en-US" dirty="0" smtClean="0"/>
            <a:t>安装方式</a:t>
          </a:r>
          <a:endParaRPr lang="zh-CN" altLang="en-US" dirty="0"/>
        </a:p>
      </dgm:t>
    </dgm:pt>
    <dgm:pt modelId="{726F60D8-CDE0-47B7-8120-1CBDFF3D4518}" type="parTrans" cxnId="{4DFCCA44-72A6-4204-9CFB-135FE534C01B}">
      <dgm:prSet/>
      <dgm:spPr/>
      <dgm:t>
        <a:bodyPr/>
        <a:lstStyle/>
        <a:p>
          <a:endParaRPr lang="zh-CN" altLang="en-US"/>
        </a:p>
      </dgm:t>
    </dgm:pt>
    <dgm:pt modelId="{36BDBE28-E24E-4F6B-822A-81150F8BC9EF}" type="sibTrans" cxnId="{4DFCCA44-72A6-4204-9CFB-135FE534C01B}">
      <dgm:prSet/>
      <dgm:spPr/>
      <dgm:t>
        <a:bodyPr/>
        <a:lstStyle/>
        <a:p>
          <a:endParaRPr lang="zh-CN" altLang="en-US"/>
        </a:p>
      </dgm:t>
    </dgm:pt>
    <dgm:pt modelId="{5541A390-B416-4736-B25D-CB3E643479B1}">
      <dgm:prSet phldrT="[文本]"/>
      <dgm:spPr/>
      <dgm:t>
        <a:bodyPr/>
        <a:lstStyle/>
        <a:p>
          <a:r>
            <a:rPr lang="zh-CN" altLang="en-US" dirty="0" smtClean="0"/>
            <a:t>立式</a:t>
          </a:r>
          <a:endParaRPr lang="zh-CN" altLang="en-US" dirty="0"/>
        </a:p>
      </dgm:t>
    </dgm:pt>
    <dgm:pt modelId="{D54ECFE1-8D65-4481-8F8D-F7727C6C67C3}" type="parTrans" cxnId="{78C7456A-BAD8-4921-915E-3B31C62881D7}">
      <dgm:prSet/>
      <dgm:spPr/>
      <dgm:t>
        <a:bodyPr/>
        <a:lstStyle/>
        <a:p>
          <a:endParaRPr lang="zh-CN" altLang="en-US"/>
        </a:p>
      </dgm:t>
    </dgm:pt>
    <dgm:pt modelId="{BC1E60CB-15F8-44CB-8606-870D239A1FE9}" type="sibTrans" cxnId="{78C7456A-BAD8-4921-915E-3B31C62881D7}">
      <dgm:prSet/>
      <dgm:spPr/>
      <dgm:t>
        <a:bodyPr/>
        <a:lstStyle/>
        <a:p>
          <a:endParaRPr lang="zh-CN" altLang="en-US"/>
        </a:p>
      </dgm:t>
    </dgm:pt>
    <dgm:pt modelId="{EEBDB111-F8DB-4CD5-A904-7000975164C6}">
      <dgm:prSet phldrT="[文本]"/>
      <dgm:spPr/>
      <dgm:t>
        <a:bodyPr/>
        <a:lstStyle/>
        <a:p>
          <a:r>
            <a:rPr lang="zh-CN" altLang="en-US" dirty="0" smtClean="0"/>
            <a:t>卧式</a:t>
          </a:r>
          <a:endParaRPr lang="zh-CN" altLang="en-US" dirty="0"/>
        </a:p>
      </dgm:t>
    </dgm:pt>
    <dgm:pt modelId="{3C21FA9D-6E9C-469D-A7E3-BD8E06B8EF8C}" type="parTrans" cxnId="{0DC0B29A-4038-408B-8F3F-E27193B9C286}">
      <dgm:prSet/>
      <dgm:spPr/>
      <dgm:t>
        <a:bodyPr/>
        <a:lstStyle/>
        <a:p>
          <a:endParaRPr lang="zh-CN" altLang="en-US"/>
        </a:p>
      </dgm:t>
    </dgm:pt>
    <dgm:pt modelId="{001E6254-D96D-45BE-9EE5-ED6F1A77C894}" type="sibTrans" cxnId="{0DC0B29A-4038-408B-8F3F-E27193B9C286}">
      <dgm:prSet/>
      <dgm:spPr/>
      <dgm:t>
        <a:bodyPr/>
        <a:lstStyle/>
        <a:p>
          <a:endParaRPr lang="zh-CN" altLang="en-US"/>
        </a:p>
      </dgm:t>
    </dgm:pt>
    <dgm:pt modelId="{92E5ECB1-A348-4DE7-A587-52CADCCE25C2}" type="pres">
      <dgm:prSet presAssocID="{344C0E3C-422E-44C4-83F7-35C1107E4D14}" presName="Name0" presStyleCnt="0">
        <dgm:presLayoutVars>
          <dgm:chPref val="1"/>
          <dgm:dir/>
          <dgm:animOne val="branch"/>
          <dgm:animLvl val="lvl"/>
          <dgm:resizeHandles val="exact"/>
        </dgm:presLayoutVars>
      </dgm:prSet>
      <dgm:spPr/>
    </dgm:pt>
    <dgm:pt modelId="{0DBFD967-52A0-4C5A-B8D6-8784F628466F}" type="pres">
      <dgm:prSet presAssocID="{DEF15E73-4DA4-441F-9F14-B99AB2C17BBF}" presName="root1" presStyleCnt="0"/>
      <dgm:spPr/>
    </dgm:pt>
    <dgm:pt modelId="{6501528C-2F69-43B5-B2FC-31F6D77EA623}" type="pres">
      <dgm:prSet presAssocID="{DEF15E73-4DA4-441F-9F14-B99AB2C17BBF}" presName="LevelOneTextNode" presStyleLbl="node0" presStyleIdx="0" presStyleCnt="1">
        <dgm:presLayoutVars>
          <dgm:chPref val="3"/>
        </dgm:presLayoutVars>
      </dgm:prSet>
      <dgm:spPr/>
      <dgm:t>
        <a:bodyPr/>
        <a:lstStyle/>
        <a:p>
          <a:endParaRPr lang="zh-CN" altLang="en-US"/>
        </a:p>
      </dgm:t>
    </dgm:pt>
    <dgm:pt modelId="{32505F2C-4B81-4B1C-854F-97E313CE1BDC}" type="pres">
      <dgm:prSet presAssocID="{DEF15E73-4DA4-441F-9F14-B99AB2C17BBF}" presName="level2hierChild" presStyleCnt="0"/>
      <dgm:spPr/>
    </dgm:pt>
    <dgm:pt modelId="{2AA5243C-5B96-48BB-809F-CADDAFDEB7B2}" type="pres">
      <dgm:prSet presAssocID="{D54ECFE1-8D65-4481-8F8D-F7727C6C67C3}" presName="conn2-1" presStyleLbl="parChTrans1D2" presStyleIdx="0" presStyleCnt="2"/>
      <dgm:spPr/>
    </dgm:pt>
    <dgm:pt modelId="{EAF2B98D-6379-41EF-A1C3-3AC794EC2C97}" type="pres">
      <dgm:prSet presAssocID="{D54ECFE1-8D65-4481-8F8D-F7727C6C67C3}" presName="connTx" presStyleLbl="parChTrans1D2" presStyleIdx="0" presStyleCnt="2"/>
      <dgm:spPr/>
    </dgm:pt>
    <dgm:pt modelId="{E42DBE8F-F05B-4BFB-A933-EAF42F1D73AF}" type="pres">
      <dgm:prSet presAssocID="{5541A390-B416-4736-B25D-CB3E643479B1}" presName="root2" presStyleCnt="0"/>
      <dgm:spPr/>
    </dgm:pt>
    <dgm:pt modelId="{B4E11FA7-C827-4A46-BA08-15D53A3DC5F8}" type="pres">
      <dgm:prSet presAssocID="{5541A390-B416-4736-B25D-CB3E643479B1}" presName="LevelTwoTextNode" presStyleLbl="node2" presStyleIdx="0" presStyleCnt="2">
        <dgm:presLayoutVars>
          <dgm:chPref val="3"/>
        </dgm:presLayoutVars>
      </dgm:prSet>
      <dgm:spPr/>
    </dgm:pt>
    <dgm:pt modelId="{E5101A39-2648-45B5-B3EB-0E39E56C78F0}" type="pres">
      <dgm:prSet presAssocID="{5541A390-B416-4736-B25D-CB3E643479B1}" presName="level3hierChild" presStyleCnt="0"/>
      <dgm:spPr/>
    </dgm:pt>
    <dgm:pt modelId="{AD237DAF-A706-40CC-9AEF-DBF22F6A5248}" type="pres">
      <dgm:prSet presAssocID="{3C21FA9D-6E9C-469D-A7E3-BD8E06B8EF8C}" presName="conn2-1" presStyleLbl="parChTrans1D2" presStyleIdx="1" presStyleCnt="2"/>
      <dgm:spPr/>
    </dgm:pt>
    <dgm:pt modelId="{F3990648-2D9A-48DF-9130-499B264C4B95}" type="pres">
      <dgm:prSet presAssocID="{3C21FA9D-6E9C-469D-A7E3-BD8E06B8EF8C}" presName="connTx" presStyleLbl="parChTrans1D2" presStyleIdx="1" presStyleCnt="2"/>
      <dgm:spPr/>
    </dgm:pt>
    <dgm:pt modelId="{3E1072CB-C0D5-4D03-AC47-9A3E2D2A428E}" type="pres">
      <dgm:prSet presAssocID="{EEBDB111-F8DB-4CD5-A904-7000975164C6}" presName="root2" presStyleCnt="0"/>
      <dgm:spPr/>
    </dgm:pt>
    <dgm:pt modelId="{4B8AF2F6-CBF5-4E92-92E5-32FF0433E719}" type="pres">
      <dgm:prSet presAssocID="{EEBDB111-F8DB-4CD5-A904-7000975164C6}" presName="LevelTwoTextNode" presStyleLbl="node2" presStyleIdx="1" presStyleCnt="2">
        <dgm:presLayoutVars>
          <dgm:chPref val="3"/>
        </dgm:presLayoutVars>
      </dgm:prSet>
      <dgm:spPr/>
    </dgm:pt>
    <dgm:pt modelId="{932B722E-4DE0-4426-8B57-BF2316C36F8E}" type="pres">
      <dgm:prSet presAssocID="{EEBDB111-F8DB-4CD5-A904-7000975164C6}" presName="level3hierChild" presStyleCnt="0"/>
      <dgm:spPr/>
    </dgm:pt>
  </dgm:ptLst>
  <dgm:cxnLst>
    <dgm:cxn modelId="{FA4B5E5B-91F7-42D0-AF43-7DB4A3DA1096}" type="presOf" srcId="{D54ECFE1-8D65-4481-8F8D-F7727C6C67C3}" destId="{EAF2B98D-6379-41EF-A1C3-3AC794EC2C97}" srcOrd="1" destOrd="0" presId="urn:microsoft.com/office/officeart/2008/layout/HorizontalMultiLevelHierarchy"/>
    <dgm:cxn modelId="{4DFCCA44-72A6-4204-9CFB-135FE534C01B}" srcId="{344C0E3C-422E-44C4-83F7-35C1107E4D14}" destId="{DEF15E73-4DA4-441F-9F14-B99AB2C17BBF}" srcOrd="0" destOrd="0" parTransId="{726F60D8-CDE0-47B7-8120-1CBDFF3D4518}" sibTransId="{36BDBE28-E24E-4F6B-822A-81150F8BC9EF}"/>
    <dgm:cxn modelId="{5F5F87EC-5CDA-4462-9565-CD9615B441A0}" type="presOf" srcId="{DEF15E73-4DA4-441F-9F14-B99AB2C17BBF}" destId="{6501528C-2F69-43B5-B2FC-31F6D77EA623}" srcOrd="0" destOrd="0" presId="urn:microsoft.com/office/officeart/2008/layout/HorizontalMultiLevelHierarchy"/>
    <dgm:cxn modelId="{49F5AD8A-7AF9-49E1-8BB7-A096182161BD}" type="presOf" srcId="{344C0E3C-422E-44C4-83F7-35C1107E4D14}" destId="{92E5ECB1-A348-4DE7-A587-52CADCCE25C2}" srcOrd="0" destOrd="0" presId="urn:microsoft.com/office/officeart/2008/layout/HorizontalMultiLevelHierarchy"/>
    <dgm:cxn modelId="{10EB8952-A169-4C25-BAAF-859719427E10}" type="presOf" srcId="{3C21FA9D-6E9C-469D-A7E3-BD8E06B8EF8C}" destId="{F3990648-2D9A-48DF-9130-499B264C4B95}" srcOrd="1" destOrd="0" presId="urn:microsoft.com/office/officeart/2008/layout/HorizontalMultiLevelHierarchy"/>
    <dgm:cxn modelId="{78C7456A-BAD8-4921-915E-3B31C62881D7}" srcId="{DEF15E73-4DA4-441F-9F14-B99AB2C17BBF}" destId="{5541A390-B416-4736-B25D-CB3E643479B1}" srcOrd="0" destOrd="0" parTransId="{D54ECFE1-8D65-4481-8F8D-F7727C6C67C3}" sibTransId="{BC1E60CB-15F8-44CB-8606-870D239A1FE9}"/>
    <dgm:cxn modelId="{CB3FF64F-F716-4C04-B4A0-A6EA16E42894}" type="presOf" srcId="{D54ECFE1-8D65-4481-8F8D-F7727C6C67C3}" destId="{2AA5243C-5B96-48BB-809F-CADDAFDEB7B2}" srcOrd="0" destOrd="0" presId="urn:microsoft.com/office/officeart/2008/layout/HorizontalMultiLevelHierarchy"/>
    <dgm:cxn modelId="{8030527B-CBF2-4DE7-AC3E-8B3AA5E1165F}" type="presOf" srcId="{EEBDB111-F8DB-4CD5-A904-7000975164C6}" destId="{4B8AF2F6-CBF5-4E92-92E5-32FF0433E719}" srcOrd="0" destOrd="0" presId="urn:microsoft.com/office/officeart/2008/layout/HorizontalMultiLevelHierarchy"/>
    <dgm:cxn modelId="{0DC0B29A-4038-408B-8F3F-E27193B9C286}" srcId="{DEF15E73-4DA4-441F-9F14-B99AB2C17BBF}" destId="{EEBDB111-F8DB-4CD5-A904-7000975164C6}" srcOrd="1" destOrd="0" parTransId="{3C21FA9D-6E9C-469D-A7E3-BD8E06B8EF8C}" sibTransId="{001E6254-D96D-45BE-9EE5-ED6F1A77C894}"/>
    <dgm:cxn modelId="{627AA50F-6FF1-42D3-A349-DF03E33D4026}" type="presOf" srcId="{5541A390-B416-4736-B25D-CB3E643479B1}" destId="{B4E11FA7-C827-4A46-BA08-15D53A3DC5F8}" srcOrd="0" destOrd="0" presId="urn:microsoft.com/office/officeart/2008/layout/HorizontalMultiLevelHierarchy"/>
    <dgm:cxn modelId="{345B48BF-88B6-4DAE-A9A1-95EC1B0B864F}" type="presOf" srcId="{3C21FA9D-6E9C-469D-A7E3-BD8E06B8EF8C}" destId="{AD237DAF-A706-40CC-9AEF-DBF22F6A5248}" srcOrd="0" destOrd="0" presId="urn:microsoft.com/office/officeart/2008/layout/HorizontalMultiLevelHierarchy"/>
    <dgm:cxn modelId="{12BFE06A-190E-4E37-B92A-6E43BC215844}" type="presParOf" srcId="{92E5ECB1-A348-4DE7-A587-52CADCCE25C2}" destId="{0DBFD967-52A0-4C5A-B8D6-8784F628466F}" srcOrd="0" destOrd="0" presId="urn:microsoft.com/office/officeart/2008/layout/HorizontalMultiLevelHierarchy"/>
    <dgm:cxn modelId="{0DB79F59-3E1A-4BCE-B26A-81967E0B4B11}" type="presParOf" srcId="{0DBFD967-52A0-4C5A-B8D6-8784F628466F}" destId="{6501528C-2F69-43B5-B2FC-31F6D77EA623}" srcOrd="0" destOrd="0" presId="urn:microsoft.com/office/officeart/2008/layout/HorizontalMultiLevelHierarchy"/>
    <dgm:cxn modelId="{C741202E-1470-4145-9E60-0BC17B285846}" type="presParOf" srcId="{0DBFD967-52A0-4C5A-B8D6-8784F628466F}" destId="{32505F2C-4B81-4B1C-854F-97E313CE1BDC}" srcOrd="1" destOrd="0" presId="urn:microsoft.com/office/officeart/2008/layout/HorizontalMultiLevelHierarchy"/>
    <dgm:cxn modelId="{19C75287-35C4-4B18-BC76-DE2CF2BB290D}" type="presParOf" srcId="{32505F2C-4B81-4B1C-854F-97E313CE1BDC}" destId="{2AA5243C-5B96-48BB-809F-CADDAFDEB7B2}" srcOrd="0" destOrd="0" presId="urn:microsoft.com/office/officeart/2008/layout/HorizontalMultiLevelHierarchy"/>
    <dgm:cxn modelId="{3729BF54-0629-475E-AD22-B9657F0D5F0F}" type="presParOf" srcId="{2AA5243C-5B96-48BB-809F-CADDAFDEB7B2}" destId="{EAF2B98D-6379-41EF-A1C3-3AC794EC2C97}" srcOrd="0" destOrd="0" presId="urn:microsoft.com/office/officeart/2008/layout/HorizontalMultiLevelHierarchy"/>
    <dgm:cxn modelId="{BFE805C2-20C1-42A0-B48B-F0BF7D595715}" type="presParOf" srcId="{32505F2C-4B81-4B1C-854F-97E313CE1BDC}" destId="{E42DBE8F-F05B-4BFB-A933-EAF42F1D73AF}" srcOrd="1" destOrd="0" presId="urn:microsoft.com/office/officeart/2008/layout/HorizontalMultiLevelHierarchy"/>
    <dgm:cxn modelId="{C31C9DCC-5597-4682-B7E9-95108EF6C5AB}" type="presParOf" srcId="{E42DBE8F-F05B-4BFB-A933-EAF42F1D73AF}" destId="{B4E11FA7-C827-4A46-BA08-15D53A3DC5F8}" srcOrd="0" destOrd="0" presId="urn:microsoft.com/office/officeart/2008/layout/HorizontalMultiLevelHierarchy"/>
    <dgm:cxn modelId="{1DCCBE9C-93C9-40D9-B8B7-DE27FF24584A}" type="presParOf" srcId="{E42DBE8F-F05B-4BFB-A933-EAF42F1D73AF}" destId="{E5101A39-2648-45B5-B3EB-0E39E56C78F0}" srcOrd="1" destOrd="0" presId="urn:microsoft.com/office/officeart/2008/layout/HorizontalMultiLevelHierarchy"/>
    <dgm:cxn modelId="{4FD47E8B-11B3-4821-9981-EDC177A2DF5D}" type="presParOf" srcId="{32505F2C-4B81-4B1C-854F-97E313CE1BDC}" destId="{AD237DAF-A706-40CC-9AEF-DBF22F6A5248}" srcOrd="2" destOrd="0" presId="urn:microsoft.com/office/officeart/2008/layout/HorizontalMultiLevelHierarchy"/>
    <dgm:cxn modelId="{F3A66100-D638-416C-B832-5EA019AB959F}" type="presParOf" srcId="{AD237DAF-A706-40CC-9AEF-DBF22F6A5248}" destId="{F3990648-2D9A-48DF-9130-499B264C4B95}" srcOrd="0" destOrd="0" presId="urn:microsoft.com/office/officeart/2008/layout/HorizontalMultiLevelHierarchy"/>
    <dgm:cxn modelId="{2923D469-0B0E-43AB-9DFA-B73E362305E0}" type="presParOf" srcId="{32505F2C-4B81-4B1C-854F-97E313CE1BDC}" destId="{3E1072CB-C0D5-4D03-AC47-9A3E2D2A428E}" srcOrd="3" destOrd="0" presId="urn:microsoft.com/office/officeart/2008/layout/HorizontalMultiLevelHierarchy"/>
    <dgm:cxn modelId="{FCC504B7-9D93-434A-93ED-961C64A69B8F}" type="presParOf" srcId="{3E1072CB-C0D5-4D03-AC47-9A3E2D2A428E}" destId="{4B8AF2F6-CBF5-4E92-92E5-32FF0433E719}" srcOrd="0" destOrd="0" presId="urn:microsoft.com/office/officeart/2008/layout/HorizontalMultiLevelHierarchy"/>
    <dgm:cxn modelId="{9CF06CFE-5D7F-409E-8C2D-33F5CB3D846F}" type="presParOf" srcId="{3E1072CB-C0D5-4D03-AC47-9A3E2D2A428E}" destId="{932B722E-4DE0-4426-8B57-BF2316C36F8E}"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4C0E3C-422E-44C4-83F7-35C1107E4D14}" type="doc">
      <dgm:prSet loTypeId="urn:microsoft.com/office/officeart/2008/layout/HorizontalMultiLevelHierarchy" loCatId="hierarchy" qsTypeId="urn:microsoft.com/office/officeart/2005/8/quickstyle/simple1" qsCatId="simple" csTypeId="urn:microsoft.com/office/officeart/2005/8/colors/accent2_5" csCatId="accent2" phldr="1"/>
      <dgm:spPr/>
      <dgm:t>
        <a:bodyPr/>
        <a:lstStyle/>
        <a:p>
          <a:endParaRPr lang="zh-CN" altLang="en-US"/>
        </a:p>
      </dgm:t>
    </dgm:pt>
    <dgm:pt modelId="{DEF15E73-4DA4-441F-9F14-B99AB2C17BBF}">
      <dgm:prSet phldrT="[文本]"/>
      <dgm:spPr/>
      <dgm:t>
        <a:bodyPr/>
        <a:lstStyle/>
        <a:p>
          <a:r>
            <a:rPr lang="zh-CN" altLang="en-US" dirty="0" smtClean="0"/>
            <a:t>介质</a:t>
          </a:r>
          <a:endParaRPr lang="zh-CN" altLang="en-US" dirty="0"/>
        </a:p>
      </dgm:t>
    </dgm:pt>
    <dgm:pt modelId="{726F60D8-CDE0-47B7-8120-1CBDFF3D4518}" type="parTrans" cxnId="{4DFCCA44-72A6-4204-9CFB-135FE534C01B}">
      <dgm:prSet/>
      <dgm:spPr/>
      <dgm:t>
        <a:bodyPr/>
        <a:lstStyle/>
        <a:p>
          <a:endParaRPr lang="zh-CN" altLang="en-US"/>
        </a:p>
      </dgm:t>
    </dgm:pt>
    <dgm:pt modelId="{36BDBE28-E24E-4F6B-822A-81150F8BC9EF}" type="sibTrans" cxnId="{4DFCCA44-72A6-4204-9CFB-135FE534C01B}">
      <dgm:prSet/>
      <dgm:spPr/>
      <dgm:t>
        <a:bodyPr/>
        <a:lstStyle/>
        <a:p>
          <a:endParaRPr lang="zh-CN" altLang="en-US"/>
        </a:p>
      </dgm:t>
    </dgm:pt>
    <dgm:pt modelId="{5541A390-B416-4736-B25D-CB3E643479B1}">
      <dgm:prSet phldrT="[文本]"/>
      <dgm:spPr/>
      <dgm:t>
        <a:bodyPr/>
        <a:lstStyle/>
        <a:p>
          <a:r>
            <a:rPr lang="zh-CN" altLang="en-US" dirty="0" smtClean="0"/>
            <a:t>清水泵</a:t>
          </a:r>
          <a:endParaRPr lang="zh-CN" altLang="en-US" dirty="0"/>
        </a:p>
      </dgm:t>
    </dgm:pt>
    <dgm:pt modelId="{D54ECFE1-8D65-4481-8F8D-F7727C6C67C3}" type="parTrans" cxnId="{78C7456A-BAD8-4921-915E-3B31C62881D7}">
      <dgm:prSet/>
      <dgm:spPr/>
      <dgm:t>
        <a:bodyPr/>
        <a:lstStyle/>
        <a:p>
          <a:endParaRPr lang="zh-CN" altLang="en-US"/>
        </a:p>
      </dgm:t>
    </dgm:pt>
    <dgm:pt modelId="{BC1E60CB-15F8-44CB-8606-870D239A1FE9}" type="sibTrans" cxnId="{78C7456A-BAD8-4921-915E-3B31C62881D7}">
      <dgm:prSet/>
      <dgm:spPr/>
      <dgm:t>
        <a:bodyPr/>
        <a:lstStyle/>
        <a:p>
          <a:endParaRPr lang="zh-CN" altLang="en-US"/>
        </a:p>
      </dgm:t>
    </dgm:pt>
    <dgm:pt modelId="{EEBDB111-F8DB-4CD5-A904-7000975164C6}">
      <dgm:prSet phldrT="[文本]"/>
      <dgm:spPr/>
      <dgm:t>
        <a:bodyPr/>
        <a:lstStyle/>
        <a:p>
          <a:r>
            <a:rPr lang="zh-CN" altLang="en-US" dirty="0" smtClean="0"/>
            <a:t>污水泵</a:t>
          </a:r>
          <a:endParaRPr lang="zh-CN" altLang="en-US" dirty="0"/>
        </a:p>
      </dgm:t>
    </dgm:pt>
    <dgm:pt modelId="{3C21FA9D-6E9C-469D-A7E3-BD8E06B8EF8C}" type="parTrans" cxnId="{0DC0B29A-4038-408B-8F3F-E27193B9C286}">
      <dgm:prSet/>
      <dgm:spPr/>
      <dgm:t>
        <a:bodyPr/>
        <a:lstStyle/>
        <a:p>
          <a:endParaRPr lang="zh-CN" altLang="en-US"/>
        </a:p>
      </dgm:t>
    </dgm:pt>
    <dgm:pt modelId="{001E6254-D96D-45BE-9EE5-ED6F1A77C894}" type="sibTrans" cxnId="{0DC0B29A-4038-408B-8F3F-E27193B9C286}">
      <dgm:prSet/>
      <dgm:spPr/>
      <dgm:t>
        <a:bodyPr/>
        <a:lstStyle/>
        <a:p>
          <a:endParaRPr lang="zh-CN" altLang="en-US"/>
        </a:p>
      </dgm:t>
    </dgm:pt>
    <dgm:pt modelId="{92E5ECB1-A348-4DE7-A587-52CADCCE25C2}" type="pres">
      <dgm:prSet presAssocID="{344C0E3C-422E-44C4-83F7-35C1107E4D14}" presName="Name0" presStyleCnt="0">
        <dgm:presLayoutVars>
          <dgm:chPref val="1"/>
          <dgm:dir/>
          <dgm:animOne val="branch"/>
          <dgm:animLvl val="lvl"/>
          <dgm:resizeHandles val="exact"/>
        </dgm:presLayoutVars>
      </dgm:prSet>
      <dgm:spPr/>
    </dgm:pt>
    <dgm:pt modelId="{0DBFD967-52A0-4C5A-B8D6-8784F628466F}" type="pres">
      <dgm:prSet presAssocID="{DEF15E73-4DA4-441F-9F14-B99AB2C17BBF}" presName="root1" presStyleCnt="0"/>
      <dgm:spPr/>
    </dgm:pt>
    <dgm:pt modelId="{6501528C-2F69-43B5-B2FC-31F6D77EA623}" type="pres">
      <dgm:prSet presAssocID="{DEF15E73-4DA4-441F-9F14-B99AB2C17BBF}" presName="LevelOneTextNode" presStyleLbl="node0" presStyleIdx="0" presStyleCnt="1">
        <dgm:presLayoutVars>
          <dgm:chPref val="3"/>
        </dgm:presLayoutVars>
      </dgm:prSet>
      <dgm:spPr/>
      <dgm:t>
        <a:bodyPr/>
        <a:lstStyle/>
        <a:p>
          <a:endParaRPr lang="zh-CN" altLang="en-US"/>
        </a:p>
      </dgm:t>
    </dgm:pt>
    <dgm:pt modelId="{32505F2C-4B81-4B1C-854F-97E313CE1BDC}" type="pres">
      <dgm:prSet presAssocID="{DEF15E73-4DA4-441F-9F14-B99AB2C17BBF}" presName="level2hierChild" presStyleCnt="0"/>
      <dgm:spPr/>
    </dgm:pt>
    <dgm:pt modelId="{2AA5243C-5B96-48BB-809F-CADDAFDEB7B2}" type="pres">
      <dgm:prSet presAssocID="{D54ECFE1-8D65-4481-8F8D-F7727C6C67C3}" presName="conn2-1" presStyleLbl="parChTrans1D2" presStyleIdx="0" presStyleCnt="2"/>
      <dgm:spPr/>
    </dgm:pt>
    <dgm:pt modelId="{EAF2B98D-6379-41EF-A1C3-3AC794EC2C97}" type="pres">
      <dgm:prSet presAssocID="{D54ECFE1-8D65-4481-8F8D-F7727C6C67C3}" presName="connTx" presStyleLbl="parChTrans1D2" presStyleIdx="0" presStyleCnt="2"/>
      <dgm:spPr/>
    </dgm:pt>
    <dgm:pt modelId="{E42DBE8F-F05B-4BFB-A933-EAF42F1D73AF}" type="pres">
      <dgm:prSet presAssocID="{5541A390-B416-4736-B25D-CB3E643479B1}" presName="root2" presStyleCnt="0"/>
      <dgm:spPr/>
    </dgm:pt>
    <dgm:pt modelId="{B4E11FA7-C827-4A46-BA08-15D53A3DC5F8}" type="pres">
      <dgm:prSet presAssocID="{5541A390-B416-4736-B25D-CB3E643479B1}" presName="LevelTwoTextNode" presStyleLbl="node2" presStyleIdx="0" presStyleCnt="2">
        <dgm:presLayoutVars>
          <dgm:chPref val="3"/>
        </dgm:presLayoutVars>
      </dgm:prSet>
      <dgm:spPr/>
      <dgm:t>
        <a:bodyPr/>
        <a:lstStyle/>
        <a:p>
          <a:endParaRPr lang="zh-CN" altLang="en-US"/>
        </a:p>
      </dgm:t>
    </dgm:pt>
    <dgm:pt modelId="{E5101A39-2648-45B5-B3EB-0E39E56C78F0}" type="pres">
      <dgm:prSet presAssocID="{5541A390-B416-4736-B25D-CB3E643479B1}" presName="level3hierChild" presStyleCnt="0"/>
      <dgm:spPr/>
    </dgm:pt>
    <dgm:pt modelId="{AD237DAF-A706-40CC-9AEF-DBF22F6A5248}" type="pres">
      <dgm:prSet presAssocID="{3C21FA9D-6E9C-469D-A7E3-BD8E06B8EF8C}" presName="conn2-1" presStyleLbl="parChTrans1D2" presStyleIdx="1" presStyleCnt="2"/>
      <dgm:spPr/>
    </dgm:pt>
    <dgm:pt modelId="{F3990648-2D9A-48DF-9130-499B264C4B95}" type="pres">
      <dgm:prSet presAssocID="{3C21FA9D-6E9C-469D-A7E3-BD8E06B8EF8C}" presName="connTx" presStyleLbl="parChTrans1D2" presStyleIdx="1" presStyleCnt="2"/>
      <dgm:spPr/>
    </dgm:pt>
    <dgm:pt modelId="{3E1072CB-C0D5-4D03-AC47-9A3E2D2A428E}" type="pres">
      <dgm:prSet presAssocID="{EEBDB111-F8DB-4CD5-A904-7000975164C6}" presName="root2" presStyleCnt="0"/>
      <dgm:spPr/>
    </dgm:pt>
    <dgm:pt modelId="{4B8AF2F6-CBF5-4E92-92E5-32FF0433E719}" type="pres">
      <dgm:prSet presAssocID="{EEBDB111-F8DB-4CD5-A904-7000975164C6}" presName="LevelTwoTextNode" presStyleLbl="node2" presStyleIdx="1" presStyleCnt="2">
        <dgm:presLayoutVars>
          <dgm:chPref val="3"/>
        </dgm:presLayoutVars>
      </dgm:prSet>
      <dgm:spPr/>
      <dgm:t>
        <a:bodyPr/>
        <a:lstStyle/>
        <a:p>
          <a:endParaRPr lang="zh-CN" altLang="en-US"/>
        </a:p>
      </dgm:t>
    </dgm:pt>
    <dgm:pt modelId="{932B722E-4DE0-4426-8B57-BF2316C36F8E}" type="pres">
      <dgm:prSet presAssocID="{EEBDB111-F8DB-4CD5-A904-7000975164C6}" presName="level3hierChild" presStyleCnt="0"/>
      <dgm:spPr/>
    </dgm:pt>
  </dgm:ptLst>
  <dgm:cxnLst>
    <dgm:cxn modelId="{756457CC-D175-4E47-93A8-14D87522D8C5}" type="presOf" srcId="{D54ECFE1-8D65-4481-8F8D-F7727C6C67C3}" destId="{EAF2B98D-6379-41EF-A1C3-3AC794EC2C97}" srcOrd="1" destOrd="0" presId="urn:microsoft.com/office/officeart/2008/layout/HorizontalMultiLevelHierarchy"/>
    <dgm:cxn modelId="{68221A46-570D-4F45-8C96-2DE2DB62D750}" type="presOf" srcId="{D54ECFE1-8D65-4481-8F8D-F7727C6C67C3}" destId="{2AA5243C-5B96-48BB-809F-CADDAFDEB7B2}" srcOrd="0" destOrd="0" presId="urn:microsoft.com/office/officeart/2008/layout/HorizontalMultiLevelHierarchy"/>
    <dgm:cxn modelId="{4DFCCA44-72A6-4204-9CFB-135FE534C01B}" srcId="{344C0E3C-422E-44C4-83F7-35C1107E4D14}" destId="{DEF15E73-4DA4-441F-9F14-B99AB2C17BBF}" srcOrd="0" destOrd="0" parTransId="{726F60D8-CDE0-47B7-8120-1CBDFF3D4518}" sibTransId="{36BDBE28-E24E-4F6B-822A-81150F8BC9EF}"/>
    <dgm:cxn modelId="{5F0CAF2D-405D-471A-8841-6C2126541CE2}" type="presOf" srcId="{344C0E3C-422E-44C4-83F7-35C1107E4D14}" destId="{92E5ECB1-A348-4DE7-A587-52CADCCE25C2}" srcOrd="0" destOrd="0" presId="urn:microsoft.com/office/officeart/2008/layout/HorizontalMultiLevelHierarchy"/>
    <dgm:cxn modelId="{5624687C-8C2B-4750-A792-456A68FD3480}" type="presOf" srcId="{5541A390-B416-4736-B25D-CB3E643479B1}" destId="{B4E11FA7-C827-4A46-BA08-15D53A3DC5F8}" srcOrd="0" destOrd="0" presId="urn:microsoft.com/office/officeart/2008/layout/HorizontalMultiLevelHierarchy"/>
    <dgm:cxn modelId="{78C7456A-BAD8-4921-915E-3B31C62881D7}" srcId="{DEF15E73-4DA4-441F-9F14-B99AB2C17BBF}" destId="{5541A390-B416-4736-B25D-CB3E643479B1}" srcOrd="0" destOrd="0" parTransId="{D54ECFE1-8D65-4481-8F8D-F7727C6C67C3}" sibTransId="{BC1E60CB-15F8-44CB-8606-870D239A1FE9}"/>
    <dgm:cxn modelId="{F925D239-8A70-4492-8833-1A75E4E30B0E}" type="presOf" srcId="{DEF15E73-4DA4-441F-9F14-B99AB2C17BBF}" destId="{6501528C-2F69-43B5-B2FC-31F6D77EA623}" srcOrd="0" destOrd="0" presId="urn:microsoft.com/office/officeart/2008/layout/HorizontalMultiLevelHierarchy"/>
    <dgm:cxn modelId="{9F248F19-0E4B-493E-8EDF-FB93B94C9158}" type="presOf" srcId="{3C21FA9D-6E9C-469D-A7E3-BD8E06B8EF8C}" destId="{F3990648-2D9A-48DF-9130-499B264C4B95}" srcOrd="1" destOrd="0" presId="urn:microsoft.com/office/officeart/2008/layout/HorizontalMultiLevelHierarchy"/>
    <dgm:cxn modelId="{0DC0B29A-4038-408B-8F3F-E27193B9C286}" srcId="{DEF15E73-4DA4-441F-9F14-B99AB2C17BBF}" destId="{EEBDB111-F8DB-4CD5-A904-7000975164C6}" srcOrd="1" destOrd="0" parTransId="{3C21FA9D-6E9C-469D-A7E3-BD8E06B8EF8C}" sibTransId="{001E6254-D96D-45BE-9EE5-ED6F1A77C894}"/>
    <dgm:cxn modelId="{A79294DF-4634-41D6-A558-C5124B4FF613}" type="presOf" srcId="{3C21FA9D-6E9C-469D-A7E3-BD8E06B8EF8C}" destId="{AD237DAF-A706-40CC-9AEF-DBF22F6A5248}" srcOrd="0" destOrd="0" presId="urn:microsoft.com/office/officeart/2008/layout/HorizontalMultiLevelHierarchy"/>
    <dgm:cxn modelId="{191605C9-5E25-48C6-AEF5-D075150EAA11}" type="presOf" srcId="{EEBDB111-F8DB-4CD5-A904-7000975164C6}" destId="{4B8AF2F6-CBF5-4E92-92E5-32FF0433E719}" srcOrd="0" destOrd="0" presId="urn:microsoft.com/office/officeart/2008/layout/HorizontalMultiLevelHierarchy"/>
    <dgm:cxn modelId="{D9D13717-DE09-4287-B7AC-D8774F63E9F3}" type="presParOf" srcId="{92E5ECB1-A348-4DE7-A587-52CADCCE25C2}" destId="{0DBFD967-52A0-4C5A-B8D6-8784F628466F}" srcOrd="0" destOrd="0" presId="urn:microsoft.com/office/officeart/2008/layout/HorizontalMultiLevelHierarchy"/>
    <dgm:cxn modelId="{E30B57D2-A365-44C9-9007-6B30D68C4B1D}" type="presParOf" srcId="{0DBFD967-52A0-4C5A-B8D6-8784F628466F}" destId="{6501528C-2F69-43B5-B2FC-31F6D77EA623}" srcOrd="0" destOrd="0" presId="urn:microsoft.com/office/officeart/2008/layout/HorizontalMultiLevelHierarchy"/>
    <dgm:cxn modelId="{9EF41D48-4607-4CB9-A270-6D527C1E1E4F}" type="presParOf" srcId="{0DBFD967-52A0-4C5A-B8D6-8784F628466F}" destId="{32505F2C-4B81-4B1C-854F-97E313CE1BDC}" srcOrd="1" destOrd="0" presId="urn:microsoft.com/office/officeart/2008/layout/HorizontalMultiLevelHierarchy"/>
    <dgm:cxn modelId="{1790E711-717E-4259-9333-B41361AEFCAC}" type="presParOf" srcId="{32505F2C-4B81-4B1C-854F-97E313CE1BDC}" destId="{2AA5243C-5B96-48BB-809F-CADDAFDEB7B2}" srcOrd="0" destOrd="0" presId="urn:microsoft.com/office/officeart/2008/layout/HorizontalMultiLevelHierarchy"/>
    <dgm:cxn modelId="{0946706C-7E97-4046-8ED8-3DDB191C0956}" type="presParOf" srcId="{2AA5243C-5B96-48BB-809F-CADDAFDEB7B2}" destId="{EAF2B98D-6379-41EF-A1C3-3AC794EC2C97}" srcOrd="0" destOrd="0" presId="urn:microsoft.com/office/officeart/2008/layout/HorizontalMultiLevelHierarchy"/>
    <dgm:cxn modelId="{B9403FA3-97F3-406A-8B76-1BC53D68D8D9}" type="presParOf" srcId="{32505F2C-4B81-4B1C-854F-97E313CE1BDC}" destId="{E42DBE8F-F05B-4BFB-A933-EAF42F1D73AF}" srcOrd="1" destOrd="0" presId="urn:microsoft.com/office/officeart/2008/layout/HorizontalMultiLevelHierarchy"/>
    <dgm:cxn modelId="{3D6A5026-6AAC-4792-92E9-35532570948B}" type="presParOf" srcId="{E42DBE8F-F05B-4BFB-A933-EAF42F1D73AF}" destId="{B4E11FA7-C827-4A46-BA08-15D53A3DC5F8}" srcOrd="0" destOrd="0" presId="urn:microsoft.com/office/officeart/2008/layout/HorizontalMultiLevelHierarchy"/>
    <dgm:cxn modelId="{C9557BCF-020D-4823-BCD5-E97EF78B899D}" type="presParOf" srcId="{E42DBE8F-F05B-4BFB-A933-EAF42F1D73AF}" destId="{E5101A39-2648-45B5-B3EB-0E39E56C78F0}" srcOrd="1" destOrd="0" presId="urn:microsoft.com/office/officeart/2008/layout/HorizontalMultiLevelHierarchy"/>
    <dgm:cxn modelId="{00218591-0D4B-4486-BAD3-35FB861A41C7}" type="presParOf" srcId="{32505F2C-4B81-4B1C-854F-97E313CE1BDC}" destId="{AD237DAF-A706-40CC-9AEF-DBF22F6A5248}" srcOrd="2" destOrd="0" presId="urn:microsoft.com/office/officeart/2008/layout/HorizontalMultiLevelHierarchy"/>
    <dgm:cxn modelId="{241F5DAF-80C7-4AA4-ACF1-305EEC9C2951}" type="presParOf" srcId="{AD237DAF-A706-40CC-9AEF-DBF22F6A5248}" destId="{F3990648-2D9A-48DF-9130-499B264C4B95}" srcOrd="0" destOrd="0" presId="urn:microsoft.com/office/officeart/2008/layout/HorizontalMultiLevelHierarchy"/>
    <dgm:cxn modelId="{AAA1D562-AE21-4804-BEA9-74A45EF167E8}" type="presParOf" srcId="{32505F2C-4B81-4B1C-854F-97E313CE1BDC}" destId="{3E1072CB-C0D5-4D03-AC47-9A3E2D2A428E}" srcOrd="3" destOrd="0" presId="urn:microsoft.com/office/officeart/2008/layout/HorizontalMultiLevelHierarchy"/>
    <dgm:cxn modelId="{834BCB84-185E-46B9-A814-135AE0AE7619}" type="presParOf" srcId="{3E1072CB-C0D5-4D03-AC47-9A3E2D2A428E}" destId="{4B8AF2F6-CBF5-4E92-92E5-32FF0433E719}" srcOrd="0" destOrd="0" presId="urn:microsoft.com/office/officeart/2008/layout/HorizontalMultiLevelHierarchy"/>
    <dgm:cxn modelId="{EA953835-F9B4-4BCB-BB43-545680391E34}" type="presParOf" srcId="{3E1072CB-C0D5-4D03-AC47-9A3E2D2A428E}" destId="{932B722E-4DE0-4426-8B57-BF2316C36F8E}"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4C0E3C-422E-44C4-83F7-35C1107E4D14}" type="doc">
      <dgm:prSet loTypeId="urn:microsoft.com/office/officeart/2008/layout/HorizontalMultiLevelHierarchy" loCatId="hierarchy" qsTypeId="urn:microsoft.com/office/officeart/2005/8/quickstyle/simple1" qsCatId="simple" csTypeId="urn:microsoft.com/office/officeart/2005/8/colors/accent2_5" csCatId="accent2" phldr="1"/>
      <dgm:spPr/>
      <dgm:t>
        <a:bodyPr/>
        <a:lstStyle/>
        <a:p>
          <a:endParaRPr lang="zh-CN" altLang="en-US"/>
        </a:p>
      </dgm:t>
    </dgm:pt>
    <dgm:pt modelId="{DEF15E73-4DA4-441F-9F14-B99AB2C17BBF}">
      <dgm:prSet phldrT="[文本]"/>
      <dgm:spPr/>
      <dgm:t>
        <a:bodyPr/>
        <a:lstStyle/>
        <a:p>
          <a:r>
            <a:rPr lang="zh-CN" altLang="en-US" dirty="0" smtClean="0"/>
            <a:t>应用</a:t>
          </a:r>
          <a:endParaRPr lang="zh-CN" altLang="en-US" dirty="0"/>
        </a:p>
      </dgm:t>
    </dgm:pt>
    <dgm:pt modelId="{726F60D8-CDE0-47B7-8120-1CBDFF3D4518}" type="parTrans" cxnId="{4DFCCA44-72A6-4204-9CFB-135FE534C01B}">
      <dgm:prSet/>
      <dgm:spPr/>
      <dgm:t>
        <a:bodyPr/>
        <a:lstStyle/>
        <a:p>
          <a:endParaRPr lang="zh-CN" altLang="en-US"/>
        </a:p>
      </dgm:t>
    </dgm:pt>
    <dgm:pt modelId="{36BDBE28-E24E-4F6B-822A-81150F8BC9EF}" type="sibTrans" cxnId="{4DFCCA44-72A6-4204-9CFB-135FE534C01B}">
      <dgm:prSet/>
      <dgm:spPr/>
      <dgm:t>
        <a:bodyPr/>
        <a:lstStyle/>
        <a:p>
          <a:endParaRPr lang="zh-CN" altLang="en-US"/>
        </a:p>
      </dgm:t>
    </dgm:pt>
    <dgm:pt modelId="{5541A390-B416-4736-B25D-CB3E643479B1}">
      <dgm:prSet phldrT="[文本]"/>
      <dgm:spPr/>
      <dgm:t>
        <a:bodyPr/>
        <a:lstStyle/>
        <a:p>
          <a:r>
            <a:rPr lang="zh-CN" altLang="en-US" dirty="0" smtClean="0"/>
            <a:t>空调泵</a:t>
          </a:r>
          <a:endParaRPr lang="zh-CN" altLang="en-US" dirty="0"/>
        </a:p>
      </dgm:t>
    </dgm:pt>
    <dgm:pt modelId="{D54ECFE1-8D65-4481-8F8D-F7727C6C67C3}" type="parTrans" cxnId="{78C7456A-BAD8-4921-915E-3B31C62881D7}">
      <dgm:prSet/>
      <dgm:spPr/>
      <dgm:t>
        <a:bodyPr/>
        <a:lstStyle/>
        <a:p>
          <a:endParaRPr lang="zh-CN" altLang="en-US"/>
        </a:p>
      </dgm:t>
    </dgm:pt>
    <dgm:pt modelId="{BC1E60CB-15F8-44CB-8606-870D239A1FE9}" type="sibTrans" cxnId="{78C7456A-BAD8-4921-915E-3B31C62881D7}">
      <dgm:prSet/>
      <dgm:spPr/>
      <dgm:t>
        <a:bodyPr/>
        <a:lstStyle/>
        <a:p>
          <a:endParaRPr lang="zh-CN" altLang="en-US"/>
        </a:p>
      </dgm:t>
    </dgm:pt>
    <dgm:pt modelId="{EEBDB111-F8DB-4CD5-A904-7000975164C6}">
      <dgm:prSet phldrT="[文本]"/>
      <dgm:spPr/>
      <dgm:t>
        <a:bodyPr/>
        <a:lstStyle/>
        <a:p>
          <a:r>
            <a:rPr lang="zh-CN" altLang="en-US" dirty="0" smtClean="0"/>
            <a:t>给水泵</a:t>
          </a:r>
          <a:endParaRPr lang="zh-CN" altLang="en-US" dirty="0"/>
        </a:p>
      </dgm:t>
    </dgm:pt>
    <dgm:pt modelId="{3C21FA9D-6E9C-469D-A7E3-BD8E06B8EF8C}" type="parTrans" cxnId="{0DC0B29A-4038-408B-8F3F-E27193B9C286}">
      <dgm:prSet/>
      <dgm:spPr/>
      <dgm:t>
        <a:bodyPr/>
        <a:lstStyle/>
        <a:p>
          <a:endParaRPr lang="zh-CN" altLang="en-US"/>
        </a:p>
      </dgm:t>
    </dgm:pt>
    <dgm:pt modelId="{001E6254-D96D-45BE-9EE5-ED6F1A77C894}" type="sibTrans" cxnId="{0DC0B29A-4038-408B-8F3F-E27193B9C286}">
      <dgm:prSet/>
      <dgm:spPr/>
      <dgm:t>
        <a:bodyPr/>
        <a:lstStyle/>
        <a:p>
          <a:endParaRPr lang="zh-CN" altLang="en-US"/>
        </a:p>
      </dgm:t>
    </dgm:pt>
    <dgm:pt modelId="{0FA13E46-17A9-4637-96B3-934536C6E36D}">
      <dgm:prSet phldrT="[文本]"/>
      <dgm:spPr/>
      <dgm:t>
        <a:bodyPr/>
        <a:lstStyle/>
        <a:p>
          <a:r>
            <a:rPr lang="zh-CN" altLang="en-US" dirty="0" smtClean="0"/>
            <a:t>热水泵</a:t>
          </a:r>
          <a:endParaRPr lang="zh-CN" altLang="en-US" dirty="0"/>
        </a:p>
      </dgm:t>
    </dgm:pt>
    <dgm:pt modelId="{526CE718-A529-4DCE-9F85-086417B4A103}" type="parTrans" cxnId="{55B0BC4C-0F54-471A-895C-4C404998F501}">
      <dgm:prSet/>
      <dgm:spPr/>
      <dgm:t>
        <a:bodyPr/>
        <a:lstStyle/>
        <a:p>
          <a:endParaRPr lang="zh-CN" altLang="en-US"/>
        </a:p>
      </dgm:t>
    </dgm:pt>
    <dgm:pt modelId="{69CD56C8-CAB7-49CC-96D8-C5203DD117A3}" type="sibTrans" cxnId="{55B0BC4C-0F54-471A-895C-4C404998F501}">
      <dgm:prSet/>
      <dgm:spPr/>
      <dgm:t>
        <a:bodyPr/>
        <a:lstStyle/>
        <a:p>
          <a:endParaRPr lang="zh-CN" altLang="en-US"/>
        </a:p>
      </dgm:t>
    </dgm:pt>
    <dgm:pt modelId="{92E5ECB1-A348-4DE7-A587-52CADCCE25C2}" type="pres">
      <dgm:prSet presAssocID="{344C0E3C-422E-44C4-83F7-35C1107E4D14}" presName="Name0" presStyleCnt="0">
        <dgm:presLayoutVars>
          <dgm:chPref val="1"/>
          <dgm:dir/>
          <dgm:animOne val="branch"/>
          <dgm:animLvl val="lvl"/>
          <dgm:resizeHandles val="exact"/>
        </dgm:presLayoutVars>
      </dgm:prSet>
      <dgm:spPr/>
    </dgm:pt>
    <dgm:pt modelId="{0DBFD967-52A0-4C5A-B8D6-8784F628466F}" type="pres">
      <dgm:prSet presAssocID="{DEF15E73-4DA4-441F-9F14-B99AB2C17BBF}" presName="root1" presStyleCnt="0"/>
      <dgm:spPr/>
    </dgm:pt>
    <dgm:pt modelId="{6501528C-2F69-43B5-B2FC-31F6D77EA623}" type="pres">
      <dgm:prSet presAssocID="{DEF15E73-4DA4-441F-9F14-B99AB2C17BBF}" presName="LevelOneTextNode" presStyleLbl="node0" presStyleIdx="0" presStyleCnt="1">
        <dgm:presLayoutVars>
          <dgm:chPref val="3"/>
        </dgm:presLayoutVars>
      </dgm:prSet>
      <dgm:spPr/>
      <dgm:t>
        <a:bodyPr/>
        <a:lstStyle/>
        <a:p>
          <a:endParaRPr lang="zh-CN" altLang="en-US"/>
        </a:p>
      </dgm:t>
    </dgm:pt>
    <dgm:pt modelId="{32505F2C-4B81-4B1C-854F-97E313CE1BDC}" type="pres">
      <dgm:prSet presAssocID="{DEF15E73-4DA4-441F-9F14-B99AB2C17BBF}" presName="level2hierChild" presStyleCnt="0"/>
      <dgm:spPr/>
    </dgm:pt>
    <dgm:pt modelId="{2AA5243C-5B96-48BB-809F-CADDAFDEB7B2}" type="pres">
      <dgm:prSet presAssocID="{D54ECFE1-8D65-4481-8F8D-F7727C6C67C3}" presName="conn2-1" presStyleLbl="parChTrans1D2" presStyleIdx="0" presStyleCnt="3"/>
      <dgm:spPr/>
    </dgm:pt>
    <dgm:pt modelId="{EAF2B98D-6379-41EF-A1C3-3AC794EC2C97}" type="pres">
      <dgm:prSet presAssocID="{D54ECFE1-8D65-4481-8F8D-F7727C6C67C3}" presName="connTx" presStyleLbl="parChTrans1D2" presStyleIdx="0" presStyleCnt="3"/>
      <dgm:spPr/>
    </dgm:pt>
    <dgm:pt modelId="{E42DBE8F-F05B-4BFB-A933-EAF42F1D73AF}" type="pres">
      <dgm:prSet presAssocID="{5541A390-B416-4736-B25D-CB3E643479B1}" presName="root2" presStyleCnt="0"/>
      <dgm:spPr/>
    </dgm:pt>
    <dgm:pt modelId="{B4E11FA7-C827-4A46-BA08-15D53A3DC5F8}" type="pres">
      <dgm:prSet presAssocID="{5541A390-B416-4736-B25D-CB3E643479B1}" presName="LevelTwoTextNode" presStyleLbl="node2" presStyleIdx="0" presStyleCnt="3">
        <dgm:presLayoutVars>
          <dgm:chPref val="3"/>
        </dgm:presLayoutVars>
      </dgm:prSet>
      <dgm:spPr/>
      <dgm:t>
        <a:bodyPr/>
        <a:lstStyle/>
        <a:p>
          <a:endParaRPr lang="zh-CN" altLang="en-US"/>
        </a:p>
      </dgm:t>
    </dgm:pt>
    <dgm:pt modelId="{E5101A39-2648-45B5-B3EB-0E39E56C78F0}" type="pres">
      <dgm:prSet presAssocID="{5541A390-B416-4736-B25D-CB3E643479B1}" presName="level3hierChild" presStyleCnt="0"/>
      <dgm:spPr/>
    </dgm:pt>
    <dgm:pt modelId="{AD237DAF-A706-40CC-9AEF-DBF22F6A5248}" type="pres">
      <dgm:prSet presAssocID="{3C21FA9D-6E9C-469D-A7E3-BD8E06B8EF8C}" presName="conn2-1" presStyleLbl="parChTrans1D2" presStyleIdx="1" presStyleCnt="3"/>
      <dgm:spPr/>
    </dgm:pt>
    <dgm:pt modelId="{F3990648-2D9A-48DF-9130-499B264C4B95}" type="pres">
      <dgm:prSet presAssocID="{3C21FA9D-6E9C-469D-A7E3-BD8E06B8EF8C}" presName="connTx" presStyleLbl="parChTrans1D2" presStyleIdx="1" presStyleCnt="3"/>
      <dgm:spPr/>
    </dgm:pt>
    <dgm:pt modelId="{3E1072CB-C0D5-4D03-AC47-9A3E2D2A428E}" type="pres">
      <dgm:prSet presAssocID="{EEBDB111-F8DB-4CD5-A904-7000975164C6}" presName="root2" presStyleCnt="0"/>
      <dgm:spPr/>
    </dgm:pt>
    <dgm:pt modelId="{4B8AF2F6-CBF5-4E92-92E5-32FF0433E719}" type="pres">
      <dgm:prSet presAssocID="{EEBDB111-F8DB-4CD5-A904-7000975164C6}" presName="LevelTwoTextNode" presStyleLbl="node2" presStyleIdx="1" presStyleCnt="3">
        <dgm:presLayoutVars>
          <dgm:chPref val="3"/>
        </dgm:presLayoutVars>
      </dgm:prSet>
      <dgm:spPr/>
      <dgm:t>
        <a:bodyPr/>
        <a:lstStyle/>
        <a:p>
          <a:endParaRPr lang="zh-CN" altLang="en-US"/>
        </a:p>
      </dgm:t>
    </dgm:pt>
    <dgm:pt modelId="{932B722E-4DE0-4426-8B57-BF2316C36F8E}" type="pres">
      <dgm:prSet presAssocID="{EEBDB111-F8DB-4CD5-A904-7000975164C6}" presName="level3hierChild" presStyleCnt="0"/>
      <dgm:spPr/>
    </dgm:pt>
    <dgm:pt modelId="{35D803CF-849B-45A8-9417-F9538ED9A995}" type="pres">
      <dgm:prSet presAssocID="{526CE718-A529-4DCE-9F85-086417B4A103}" presName="conn2-1" presStyleLbl="parChTrans1D2" presStyleIdx="2" presStyleCnt="3"/>
      <dgm:spPr/>
    </dgm:pt>
    <dgm:pt modelId="{ADC68EFA-11C3-4CA0-8593-D5287B9A531A}" type="pres">
      <dgm:prSet presAssocID="{526CE718-A529-4DCE-9F85-086417B4A103}" presName="connTx" presStyleLbl="parChTrans1D2" presStyleIdx="2" presStyleCnt="3"/>
      <dgm:spPr/>
    </dgm:pt>
    <dgm:pt modelId="{CB5A1F7C-FF27-4ED4-8A97-2E7D5F906CCE}" type="pres">
      <dgm:prSet presAssocID="{0FA13E46-17A9-4637-96B3-934536C6E36D}" presName="root2" presStyleCnt="0"/>
      <dgm:spPr/>
    </dgm:pt>
    <dgm:pt modelId="{8D5F933E-FE25-4AF4-85AE-D5AB242B1D8C}" type="pres">
      <dgm:prSet presAssocID="{0FA13E46-17A9-4637-96B3-934536C6E36D}" presName="LevelTwoTextNode" presStyleLbl="node2" presStyleIdx="2" presStyleCnt="3">
        <dgm:presLayoutVars>
          <dgm:chPref val="3"/>
        </dgm:presLayoutVars>
      </dgm:prSet>
      <dgm:spPr/>
    </dgm:pt>
    <dgm:pt modelId="{D776B408-77C9-4A14-B24A-57C069A34B3C}" type="pres">
      <dgm:prSet presAssocID="{0FA13E46-17A9-4637-96B3-934536C6E36D}" presName="level3hierChild" presStyleCnt="0"/>
      <dgm:spPr/>
    </dgm:pt>
  </dgm:ptLst>
  <dgm:cxnLst>
    <dgm:cxn modelId="{5E1E294D-E59B-4ED3-A2D7-25D33D753F10}" type="presOf" srcId="{526CE718-A529-4DCE-9F85-086417B4A103}" destId="{35D803CF-849B-45A8-9417-F9538ED9A995}" srcOrd="0" destOrd="0" presId="urn:microsoft.com/office/officeart/2008/layout/HorizontalMultiLevelHierarchy"/>
    <dgm:cxn modelId="{7002E164-0D96-4737-9A18-2B6EAA112672}" type="presOf" srcId="{5541A390-B416-4736-B25D-CB3E643479B1}" destId="{B4E11FA7-C827-4A46-BA08-15D53A3DC5F8}" srcOrd="0" destOrd="0" presId="urn:microsoft.com/office/officeart/2008/layout/HorizontalMultiLevelHierarchy"/>
    <dgm:cxn modelId="{3F47BD08-0152-434B-B6C5-B9ED209A1022}" type="presOf" srcId="{0FA13E46-17A9-4637-96B3-934536C6E36D}" destId="{8D5F933E-FE25-4AF4-85AE-D5AB242B1D8C}" srcOrd="0" destOrd="0" presId="urn:microsoft.com/office/officeart/2008/layout/HorizontalMultiLevelHierarchy"/>
    <dgm:cxn modelId="{4DFCCA44-72A6-4204-9CFB-135FE534C01B}" srcId="{344C0E3C-422E-44C4-83F7-35C1107E4D14}" destId="{DEF15E73-4DA4-441F-9F14-B99AB2C17BBF}" srcOrd="0" destOrd="0" parTransId="{726F60D8-CDE0-47B7-8120-1CBDFF3D4518}" sibTransId="{36BDBE28-E24E-4F6B-822A-81150F8BC9EF}"/>
    <dgm:cxn modelId="{546876A6-22DB-4C0C-BF94-022CAB0B9F07}" type="presOf" srcId="{D54ECFE1-8D65-4481-8F8D-F7727C6C67C3}" destId="{2AA5243C-5B96-48BB-809F-CADDAFDEB7B2}" srcOrd="0" destOrd="0" presId="urn:microsoft.com/office/officeart/2008/layout/HorizontalMultiLevelHierarchy"/>
    <dgm:cxn modelId="{78C7456A-BAD8-4921-915E-3B31C62881D7}" srcId="{DEF15E73-4DA4-441F-9F14-B99AB2C17BBF}" destId="{5541A390-B416-4736-B25D-CB3E643479B1}" srcOrd="0" destOrd="0" parTransId="{D54ECFE1-8D65-4481-8F8D-F7727C6C67C3}" sibTransId="{BC1E60CB-15F8-44CB-8606-870D239A1FE9}"/>
    <dgm:cxn modelId="{B50E6F80-9475-4240-9EC9-D16F28C69428}" type="presOf" srcId="{EEBDB111-F8DB-4CD5-A904-7000975164C6}" destId="{4B8AF2F6-CBF5-4E92-92E5-32FF0433E719}" srcOrd="0" destOrd="0" presId="urn:microsoft.com/office/officeart/2008/layout/HorizontalMultiLevelHierarchy"/>
    <dgm:cxn modelId="{3DB3FF85-B5F3-4845-A662-BB63D0C95041}" type="presOf" srcId="{344C0E3C-422E-44C4-83F7-35C1107E4D14}" destId="{92E5ECB1-A348-4DE7-A587-52CADCCE25C2}" srcOrd="0" destOrd="0" presId="urn:microsoft.com/office/officeart/2008/layout/HorizontalMultiLevelHierarchy"/>
    <dgm:cxn modelId="{55B0BC4C-0F54-471A-895C-4C404998F501}" srcId="{DEF15E73-4DA4-441F-9F14-B99AB2C17BBF}" destId="{0FA13E46-17A9-4637-96B3-934536C6E36D}" srcOrd="2" destOrd="0" parTransId="{526CE718-A529-4DCE-9F85-086417B4A103}" sibTransId="{69CD56C8-CAB7-49CC-96D8-C5203DD117A3}"/>
    <dgm:cxn modelId="{8405BE9C-653E-42E3-B71C-68A09F732E0B}" type="presOf" srcId="{D54ECFE1-8D65-4481-8F8D-F7727C6C67C3}" destId="{EAF2B98D-6379-41EF-A1C3-3AC794EC2C97}" srcOrd="1" destOrd="0" presId="urn:microsoft.com/office/officeart/2008/layout/HorizontalMultiLevelHierarchy"/>
    <dgm:cxn modelId="{B426C5FA-F1F7-4E1E-A2EF-AE42008FE701}" type="presOf" srcId="{3C21FA9D-6E9C-469D-A7E3-BD8E06B8EF8C}" destId="{F3990648-2D9A-48DF-9130-499B264C4B95}" srcOrd="1" destOrd="0" presId="urn:microsoft.com/office/officeart/2008/layout/HorizontalMultiLevelHierarchy"/>
    <dgm:cxn modelId="{61C580E8-4840-4903-9189-7DB43A92C8C3}" type="presOf" srcId="{DEF15E73-4DA4-441F-9F14-B99AB2C17BBF}" destId="{6501528C-2F69-43B5-B2FC-31F6D77EA623}" srcOrd="0" destOrd="0" presId="urn:microsoft.com/office/officeart/2008/layout/HorizontalMultiLevelHierarchy"/>
    <dgm:cxn modelId="{0DC0B29A-4038-408B-8F3F-E27193B9C286}" srcId="{DEF15E73-4DA4-441F-9F14-B99AB2C17BBF}" destId="{EEBDB111-F8DB-4CD5-A904-7000975164C6}" srcOrd="1" destOrd="0" parTransId="{3C21FA9D-6E9C-469D-A7E3-BD8E06B8EF8C}" sibTransId="{001E6254-D96D-45BE-9EE5-ED6F1A77C894}"/>
    <dgm:cxn modelId="{2D9A3690-28AC-4884-963B-7645C6FB2FEF}" type="presOf" srcId="{3C21FA9D-6E9C-469D-A7E3-BD8E06B8EF8C}" destId="{AD237DAF-A706-40CC-9AEF-DBF22F6A5248}" srcOrd="0" destOrd="0" presId="urn:microsoft.com/office/officeart/2008/layout/HorizontalMultiLevelHierarchy"/>
    <dgm:cxn modelId="{6EE42D8C-AE31-4DE5-B282-4C45BC4879DE}" type="presOf" srcId="{526CE718-A529-4DCE-9F85-086417B4A103}" destId="{ADC68EFA-11C3-4CA0-8593-D5287B9A531A}" srcOrd="1" destOrd="0" presId="urn:microsoft.com/office/officeart/2008/layout/HorizontalMultiLevelHierarchy"/>
    <dgm:cxn modelId="{929C1324-EE8E-4C08-AAD6-C1EF20FD8D1E}" type="presParOf" srcId="{92E5ECB1-A348-4DE7-A587-52CADCCE25C2}" destId="{0DBFD967-52A0-4C5A-B8D6-8784F628466F}" srcOrd="0" destOrd="0" presId="urn:microsoft.com/office/officeart/2008/layout/HorizontalMultiLevelHierarchy"/>
    <dgm:cxn modelId="{01F5A85D-8919-4BBC-9FA5-7F7664105B0A}" type="presParOf" srcId="{0DBFD967-52A0-4C5A-B8D6-8784F628466F}" destId="{6501528C-2F69-43B5-B2FC-31F6D77EA623}" srcOrd="0" destOrd="0" presId="urn:microsoft.com/office/officeart/2008/layout/HorizontalMultiLevelHierarchy"/>
    <dgm:cxn modelId="{A31D8C1E-CB9B-4B28-B593-DE7F8C3952B2}" type="presParOf" srcId="{0DBFD967-52A0-4C5A-B8D6-8784F628466F}" destId="{32505F2C-4B81-4B1C-854F-97E313CE1BDC}" srcOrd="1" destOrd="0" presId="urn:microsoft.com/office/officeart/2008/layout/HorizontalMultiLevelHierarchy"/>
    <dgm:cxn modelId="{F2F32C83-E537-4DF6-A564-67AD3D36CF00}" type="presParOf" srcId="{32505F2C-4B81-4B1C-854F-97E313CE1BDC}" destId="{2AA5243C-5B96-48BB-809F-CADDAFDEB7B2}" srcOrd="0" destOrd="0" presId="urn:microsoft.com/office/officeart/2008/layout/HorizontalMultiLevelHierarchy"/>
    <dgm:cxn modelId="{D1FE73A7-88CA-4EF2-B8A9-9C3703949009}" type="presParOf" srcId="{2AA5243C-5B96-48BB-809F-CADDAFDEB7B2}" destId="{EAF2B98D-6379-41EF-A1C3-3AC794EC2C97}" srcOrd="0" destOrd="0" presId="urn:microsoft.com/office/officeart/2008/layout/HorizontalMultiLevelHierarchy"/>
    <dgm:cxn modelId="{C136FA30-F2B4-48E8-ACF7-F70498094FA6}" type="presParOf" srcId="{32505F2C-4B81-4B1C-854F-97E313CE1BDC}" destId="{E42DBE8F-F05B-4BFB-A933-EAF42F1D73AF}" srcOrd="1" destOrd="0" presId="urn:microsoft.com/office/officeart/2008/layout/HorizontalMultiLevelHierarchy"/>
    <dgm:cxn modelId="{FC58E7D8-B580-4231-9100-7E1E84F2588E}" type="presParOf" srcId="{E42DBE8F-F05B-4BFB-A933-EAF42F1D73AF}" destId="{B4E11FA7-C827-4A46-BA08-15D53A3DC5F8}" srcOrd="0" destOrd="0" presId="urn:microsoft.com/office/officeart/2008/layout/HorizontalMultiLevelHierarchy"/>
    <dgm:cxn modelId="{6F5B898F-C8D0-4876-83AA-C4C21A59601A}" type="presParOf" srcId="{E42DBE8F-F05B-4BFB-A933-EAF42F1D73AF}" destId="{E5101A39-2648-45B5-B3EB-0E39E56C78F0}" srcOrd="1" destOrd="0" presId="urn:microsoft.com/office/officeart/2008/layout/HorizontalMultiLevelHierarchy"/>
    <dgm:cxn modelId="{964A0F43-212C-4E94-8948-700CB2E5B1B6}" type="presParOf" srcId="{32505F2C-4B81-4B1C-854F-97E313CE1BDC}" destId="{AD237DAF-A706-40CC-9AEF-DBF22F6A5248}" srcOrd="2" destOrd="0" presId="urn:microsoft.com/office/officeart/2008/layout/HorizontalMultiLevelHierarchy"/>
    <dgm:cxn modelId="{74765E0D-4CB7-4C89-9A7F-8A6C5AB3E5FD}" type="presParOf" srcId="{AD237DAF-A706-40CC-9AEF-DBF22F6A5248}" destId="{F3990648-2D9A-48DF-9130-499B264C4B95}" srcOrd="0" destOrd="0" presId="urn:microsoft.com/office/officeart/2008/layout/HorizontalMultiLevelHierarchy"/>
    <dgm:cxn modelId="{57B0060E-EC5D-424E-9E2E-477F41338BB2}" type="presParOf" srcId="{32505F2C-4B81-4B1C-854F-97E313CE1BDC}" destId="{3E1072CB-C0D5-4D03-AC47-9A3E2D2A428E}" srcOrd="3" destOrd="0" presId="urn:microsoft.com/office/officeart/2008/layout/HorizontalMultiLevelHierarchy"/>
    <dgm:cxn modelId="{2576C97F-5D55-4D1A-B34C-42863F5C38E1}" type="presParOf" srcId="{3E1072CB-C0D5-4D03-AC47-9A3E2D2A428E}" destId="{4B8AF2F6-CBF5-4E92-92E5-32FF0433E719}" srcOrd="0" destOrd="0" presId="urn:microsoft.com/office/officeart/2008/layout/HorizontalMultiLevelHierarchy"/>
    <dgm:cxn modelId="{3D484CFC-DFA8-4A5E-B75B-C2F1DAA911D3}" type="presParOf" srcId="{3E1072CB-C0D5-4D03-AC47-9A3E2D2A428E}" destId="{932B722E-4DE0-4426-8B57-BF2316C36F8E}" srcOrd="1" destOrd="0" presId="urn:microsoft.com/office/officeart/2008/layout/HorizontalMultiLevelHierarchy"/>
    <dgm:cxn modelId="{F5BE2366-FD6C-44DE-A160-4BB9D076D253}" type="presParOf" srcId="{32505F2C-4B81-4B1C-854F-97E313CE1BDC}" destId="{35D803CF-849B-45A8-9417-F9538ED9A995}" srcOrd="4" destOrd="0" presId="urn:microsoft.com/office/officeart/2008/layout/HorizontalMultiLevelHierarchy"/>
    <dgm:cxn modelId="{91F42E04-D3E2-463D-B4DC-4A50B58C7632}" type="presParOf" srcId="{35D803CF-849B-45A8-9417-F9538ED9A995}" destId="{ADC68EFA-11C3-4CA0-8593-D5287B9A531A}" srcOrd="0" destOrd="0" presId="urn:microsoft.com/office/officeart/2008/layout/HorizontalMultiLevelHierarchy"/>
    <dgm:cxn modelId="{F9E6CB45-F6D7-42C5-B547-D959F9CE1AA9}" type="presParOf" srcId="{32505F2C-4B81-4B1C-854F-97E313CE1BDC}" destId="{CB5A1F7C-FF27-4ED4-8A97-2E7D5F906CCE}" srcOrd="5" destOrd="0" presId="urn:microsoft.com/office/officeart/2008/layout/HorizontalMultiLevelHierarchy"/>
    <dgm:cxn modelId="{540DCF09-F23A-4FDB-BC96-0C112CACC155}" type="presParOf" srcId="{CB5A1F7C-FF27-4ED4-8A97-2E7D5F906CCE}" destId="{8D5F933E-FE25-4AF4-85AE-D5AB242B1D8C}" srcOrd="0" destOrd="0" presId="urn:microsoft.com/office/officeart/2008/layout/HorizontalMultiLevelHierarchy"/>
    <dgm:cxn modelId="{5C0C2BE1-0933-40A5-8C45-B684AD21FBA7}" type="presParOf" srcId="{CB5A1F7C-FF27-4ED4-8A97-2E7D5F906CCE}" destId="{D776B408-77C9-4A14-B24A-57C069A34B3C}" srcOrd="1" destOrd="0" presId="urn:microsoft.com/office/officeart/2008/layout/HorizontalMultiLevelHierarchy"/>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33D1FD-9788-44EB-AA33-5D0227F9347C}"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zh-CN" altLang="en-US"/>
        </a:p>
      </dgm:t>
    </dgm:pt>
    <dgm:pt modelId="{86C84010-5E6A-4BB6-A796-56883F73C32A}">
      <dgm:prSet phldrT="[文本]"/>
      <dgm:spPr/>
      <dgm:t>
        <a:bodyPr/>
        <a:lstStyle/>
        <a:p>
          <a:r>
            <a:rPr lang="zh-CN" altLang="en-US" dirty="0" smtClean="0"/>
            <a:t>泵体</a:t>
          </a:r>
          <a:r>
            <a:rPr lang="en-US" altLang="zh-CN" dirty="0" smtClean="0"/>
            <a:t>/</a:t>
          </a:r>
          <a:r>
            <a:rPr lang="zh-CN" altLang="en-US" dirty="0" smtClean="0"/>
            <a:t>泵头</a:t>
          </a:r>
          <a:endParaRPr lang="zh-CN" altLang="en-US" dirty="0"/>
        </a:p>
      </dgm:t>
    </dgm:pt>
    <dgm:pt modelId="{BA02DDAD-3059-4AC4-BDED-13D736285A3E}" type="parTrans" cxnId="{4C757FB7-B7B9-40ED-A9B1-129C4BA66851}">
      <dgm:prSet/>
      <dgm:spPr/>
      <dgm:t>
        <a:bodyPr/>
        <a:lstStyle/>
        <a:p>
          <a:endParaRPr lang="zh-CN" altLang="en-US"/>
        </a:p>
      </dgm:t>
    </dgm:pt>
    <dgm:pt modelId="{D77970CD-0407-4C2C-A985-9811B4D310A3}" type="sibTrans" cxnId="{4C757FB7-B7B9-40ED-A9B1-129C4BA66851}">
      <dgm:prSet/>
      <dgm:spPr/>
      <dgm:t>
        <a:bodyPr/>
        <a:lstStyle/>
        <a:p>
          <a:endParaRPr lang="zh-CN" altLang="en-US"/>
        </a:p>
      </dgm:t>
    </dgm:pt>
    <dgm:pt modelId="{B05946BD-8FD6-4EDB-A899-EBCC4C1C62AF}">
      <dgm:prSet phldrT="[文本]"/>
      <dgm:spPr/>
      <dgm:t>
        <a:bodyPr/>
        <a:lstStyle/>
        <a:p>
          <a:r>
            <a:rPr lang="zh-CN" altLang="en-US" dirty="0" smtClean="0"/>
            <a:t>轴承</a:t>
          </a:r>
          <a:endParaRPr lang="zh-CN" altLang="en-US" dirty="0"/>
        </a:p>
      </dgm:t>
    </dgm:pt>
    <dgm:pt modelId="{1B4A6BC5-DBBF-47DA-BEB9-86C842421A59}" type="parTrans" cxnId="{045E6AFA-355E-43ED-B1F0-94E7984307D2}">
      <dgm:prSet/>
      <dgm:spPr/>
      <dgm:t>
        <a:bodyPr/>
        <a:lstStyle/>
        <a:p>
          <a:endParaRPr lang="zh-CN" altLang="en-US"/>
        </a:p>
      </dgm:t>
    </dgm:pt>
    <dgm:pt modelId="{FC8B1F69-C2F7-48C2-89B9-83D40D89E6CA}" type="sibTrans" cxnId="{045E6AFA-355E-43ED-B1F0-94E7984307D2}">
      <dgm:prSet/>
      <dgm:spPr/>
      <dgm:t>
        <a:bodyPr/>
        <a:lstStyle/>
        <a:p>
          <a:endParaRPr lang="zh-CN" altLang="en-US"/>
        </a:p>
      </dgm:t>
    </dgm:pt>
    <dgm:pt modelId="{B586EBDF-C296-42EC-90C0-79D50E1A0E1D}">
      <dgm:prSet phldrT="[文本]"/>
      <dgm:spPr/>
      <dgm:t>
        <a:bodyPr/>
        <a:lstStyle/>
        <a:p>
          <a:r>
            <a:rPr lang="zh-CN" altLang="en-US" dirty="0" smtClean="0"/>
            <a:t>机械密封</a:t>
          </a:r>
          <a:r>
            <a:rPr lang="en-US" altLang="zh-CN" dirty="0" smtClean="0"/>
            <a:t>/</a:t>
          </a:r>
          <a:r>
            <a:rPr lang="zh-CN" altLang="en-US" dirty="0" smtClean="0"/>
            <a:t>机封</a:t>
          </a:r>
          <a:endParaRPr lang="zh-CN" altLang="en-US" dirty="0"/>
        </a:p>
      </dgm:t>
    </dgm:pt>
    <dgm:pt modelId="{219A9A91-C221-4822-A3FF-13A80102427F}" type="parTrans" cxnId="{26D7B82D-BC00-4243-8AC4-8438E64C52D1}">
      <dgm:prSet/>
      <dgm:spPr/>
      <dgm:t>
        <a:bodyPr/>
        <a:lstStyle/>
        <a:p>
          <a:endParaRPr lang="zh-CN" altLang="en-US"/>
        </a:p>
      </dgm:t>
    </dgm:pt>
    <dgm:pt modelId="{901C8B02-538A-4D09-83FC-E83CDDA65FBA}" type="sibTrans" cxnId="{26D7B82D-BC00-4243-8AC4-8438E64C52D1}">
      <dgm:prSet/>
      <dgm:spPr/>
      <dgm:t>
        <a:bodyPr/>
        <a:lstStyle/>
        <a:p>
          <a:endParaRPr lang="zh-CN" altLang="en-US"/>
        </a:p>
      </dgm:t>
    </dgm:pt>
    <dgm:pt modelId="{B877A5AD-52EB-425C-B26C-14EB89B1078A}">
      <dgm:prSet phldrT="[文本]"/>
      <dgm:spPr/>
      <dgm:t>
        <a:bodyPr/>
        <a:lstStyle/>
        <a:p>
          <a:r>
            <a:rPr lang="zh-CN" altLang="en-US" dirty="0" smtClean="0"/>
            <a:t>轴套</a:t>
          </a:r>
          <a:endParaRPr lang="zh-CN" altLang="en-US" dirty="0"/>
        </a:p>
      </dgm:t>
    </dgm:pt>
    <dgm:pt modelId="{3CAB80D0-63D3-4593-876D-C6BEF436D3BF}" type="parTrans" cxnId="{612F58D8-7285-4CA2-854C-C4CCFA24176C}">
      <dgm:prSet/>
      <dgm:spPr/>
      <dgm:t>
        <a:bodyPr/>
        <a:lstStyle/>
        <a:p>
          <a:endParaRPr lang="zh-CN" altLang="en-US"/>
        </a:p>
      </dgm:t>
    </dgm:pt>
    <dgm:pt modelId="{5A5B19CE-3BF2-4B7C-8280-409585B9F121}" type="sibTrans" cxnId="{612F58D8-7285-4CA2-854C-C4CCFA24176C}">
      <dgm:prSet/>
      <dgm:spPr/>
      <dgm:t>
        <a:bodyPr/>
        <a:lstStyle/>
        <a:p>
          <a:endParaRPr lang="zh-CN" altLang="en-US"/>
        </a:p>
      </dgm:t>
    </dgm:pt>
    <dgm:pt modelId="{C70B6F9C-4EAC-4817-A639-7898A63E171E}">
      <dgm:prSet phldrT="[文本]"/>
      <dgm:spPr/>
      <dgm:t>
        <a:bodyPr/>
        <a:lstStyle/>
        <a:p>
          <a:r>
            <a:rPr lang="zh-CN" altLang="en-US" dirty="0" smtClean="0"/>
            <a:t>联轴器</a:t>
          </a:r>
          <a:endParaRPr lang="zh-CN" altLang="en-US" dirty="0"/>
        </a:p>
      </dgm:t>
    </dgm:pt>
    <dgm:pt modelId="{FCD773AC-0D81-41E4-A4CF-73FD910FA219}" type="sibTrans" cxnId="{51A76361-D711-42F0-BD98-4BB4B216B754}">
      <dgm:prSet/>
      <dgm:spPr/>
      <dgm:t>
        <a:bodyPr/>
        <a:lstStyle/>
        <a:p>
          <a:endParaRPr lang="zh-CN" altLang="en-US"/>
        </a:p>
      </dgm:t>
    </dgm:pt>
    <dgm:pt modelId="{9C4CB60F-DCE1-4CCE-9124-790A27195A07}" type="parTrans" cxnId="{51A76361-D711-42F0-BD98-4BB4B216B754}">
      <dgm:prSet/>
      <dgm:spPr/>
      <dgm:t>
        <a:bodyPr/>
        <a:lstStyle/>
        <a:p>
          <a:endParaRPr lang="zh-CN" altLang="en-US"/>
        </a:p>
      </dgm:t>
    </dgm:pt>
    <dgm:pt modelId="{59919F80-3CEE-4720-ADA8-88285B338531}">
      <dgm:prSet phldrT="[文本]"/>
      <dgm:spPr/>
      <dgm:t>
        <a:bodyPr/>
        <a:lstStyle/>
        <a:p>
          <a:r>
            <a:rPr lang="zh-CN" altLang="en-US" dirty="0" smtClean="0"/>
            <a:t>叶轮</a:t>
          </a:r>
          <a:endParaRPr lang="zh-CN" altLang="en-US" dirty="0"/>
        </a:p>
      </dgm:t>
    </dgm:pt>
    <dgm:pt modelId="{82761F6A-A2C0-46F7-97F3-33E7B80BD38A}" type="sibTrans" cxnId="{7EAE02E6-1BE8-4275-AE2A-4BD81AB5410C}">
      <dgm:prSet/>
      <dgm:spPr/>
      <dgm:t>
        <a:bodyPr/>
        <a:lstStyle/>
        <a:p>
          <a:endParaRPr lang="zh-CN" altLang="en-US"/>
        </a:p>
      </dgm:t>
    </dgm:pt>
    <dgm:pt modelId="{D566B585-19B1-4D38-A7A7-6F97FD53C91F}" type="parTrans" cxnId="{7EAE02E6-1BE8-4275-AE2A-4BD81AB5410C}">
      <dgm:prSet/>
      <dgm:spPr/>
      <dgm:t>
        <a:bodyPr/>
        <a:lstStyle/>
        <a:p>
          <a:endParaRPr lang="zh-CN" altLang="en-US"/>
        </a:p>
      </dgm:t>
    </dgm:pt>
    <dgm:pt modelId="{326FB0B3-C322-44B3-8011-B62A67523942}">
      <dgm:prSet phldrT="[文本]"/>
      <dgm:spPr/>
      <dgm:t>
        <a:bodyPr/>
        <a:lstStyle/>
        <a:p>
          <a:r>
            <a:rPr lang="zh-CN" altLang="en-US" dirty="0" smtClean="0"/>
            <a:t>轴</a:t>
          </a:r>
          <a:endParaRPr lang="zh-CN" altLang="en-US" dirty="0"/>
        </a:p>
      </dgm:t>
    </dgm:pt>
    <dgm:pt modelId="{C2B95112-0DA9-4206-B9CF-7642E1ACD71B}" type="sibTrans" cxnId="{0B6B240A-700E-4BE2-A3F2-43B42FFD543D}">
      <dgm:prSet/>
      <dgm:spPr/>
      <dgm:t>
        <a:bodyPr/>
        <a:lstStyle/>
        <a:p>
          <a:endParaRPr lang="zh-CN" altLang="en-US"/>
        </a:p>
      </dgm:t>
    </dgm:pt>
    <dgm:pt modelId="{69B29697-1939-423D-AF87-445EC160ED91}" type="parTrans" cxnId="{0B6B240A-700E-4BE2-A3F2-43B42FFD543D}">
      <dgm:prSet/>
      <dgm:spPr/>
      <dgm:t>
        <a:bodyPr/>
        <a:lstStyle/>
        <a:p>
          <a:endParaRPr lang="zh-CN" altLang="en-US"/>
        </a:p>
      </dgm:t>
    </dgm:pt>
    <dgm:pt modelId="{D1FDC875-2A2D-4CAF-AEE0-C0DDE4FD5295}">
      <dgm:prSet phldrT="[文本]"/>
      <dgm:spPr/>
      <dgm:t>
        <a:bodyPr/>
        <a:lstStyle/>
        <a:p>
          <a:r>
            <a:rPr lang="zh-CN" altLang="en-US" dirty="0" smtClean="0"/>
            <a:t>电机</a:t>
          </a:r>
          <a:endParaRPr lang="zh-CN" altLang="en-US" dirty="0"/>
        </a:p>
      </dgm:t>
    </dgm:pt>
    <dgm:pt modelId="{6D653477-93DC-46B7-804B-4A7FEDA039CC}" type="parTrans" cxnId="{130FF823-3B8C-4241-A7E5-E1F1D4FF672E}">
      <dgm:prSet/>
      <dgm:spPr/>
      <dgm:t>
        <a:bodyPr/>
        <a:lstStyle/>
        <a:p>
          <a:endParaRPr lang="zh-CN" altLang="en-US"/>
        </a:p>
      </dgm:t>
    </dgm:pt>
    <dgm:pt modelId="{0D54CB68-D09C-4C71-AB17-AC0D85D97CE7}" type="sibTrans" cxnId="{130FF823-3B8C-4241-A7E5-E1F1D4FF672E}">
      <dgm:prSet/>
      <dgm:spPr/>
      <dgm:t>
        <a:bodyPr/>
        <a:lstStyle/>
        <a:p>
          <a:endParaRPr lang="zh-CN" altLang="en-US"/>
        </a:p>
      </dgm:t>
    </dgm:pt>
    <dgm:pt modelId="{9FFA64B0-82E1-431D-A3A0-E59065A7C859}" type="pres">
      <dgm:prSet presAssocID="{CF33D1FD-9788-44EB-AA33-5D0227F9347C}" presName="Name0" presStyleCnt="0">
        <dgm:presLayoutVars>
          <dgm:chMax/>
          <dgm:chPref/>
          <dgm:dir/>
          <dgm:animLvl val="lvl"/>
        </dgm:presLayoutVars>
      </dgm:prSet>
      <dgm:spPr/>
    </dgm:pt>
    <dgm:pt modelId="{584EB41F-6973-4642-8E83-2C2FDE6FA284}" type="pres">
      <dgm:prSet presAssocID="{86C84010-5E6A-4BB6-A796-56883F73C32A}" presName="composite" presStyleCnt="0"/>
      <dgm:spPr/>
    </dgm:pt>
    <dgm:pt modelId="{848DFD3C-9967-40A6-AF11-A9498F6E1214}" type="pres">
      <dgm:prSet presAssocID="{86C84010-5E6A-4BB6-A796-56883F73C32A}" presName="Parent1" presStyleLbl="node1" presStyleIdx="0" presStyleCnt="8">
        <dgm:presLayoutVars>
          <dgm:chMax val="1"/>
          <dgm:chPref val="1"/>
          <dgm:bulletEnabled val="1"/>
        </dgm:presLayoutVars>
      </dgm:prSet>
      <dgm:spPr/>
      <dgm:t>
        <a:bodyPr/>
        <a:lstStyle/>
        <a:p>
          <a:endParaRPr lang="zh-CN" altLang="en-US"/>
        </a:p>
      </dgm:t>
    </dgm:pt>
    <dgm:pt modelId="{931A26CD-CA11-4568-AC9F-928BE1721A14}" type="pres">
      <dgm:prSet presAssocID="{86C84010-5E6A-4BB6-A796-56883F73C32A}" presName="Childtext1" presStyleLbl="revTx" presStyleIdx="0" presStyleCnt="4">
        <dgm:presLayoutVars>
          <dgm:chMax val="0"/>
          <dgm:chPref val="0"/>
          <dgm:bulletEnabled val="1"/>
        </dgm:presLayoutVars>
      </dgm:prSet>
      <dgm:spPr/>
      <dgm:t>
        <a:bodyPr/>
        <a:lstStyle/>
        <a:p>
          <a:endParaRPr lang="zh-CN" altLang="en-US"/>
        </a:p>
      </dgm:t>
    </dgm:pt>
    <dgm:pt modelId="{374E6A63-3216-47CC-8AAA-578784CD4659}" type="pres">
      <dgm:prSet presAssocID="{86C84010-5E6A-4BB6-A796-56883F73C32A}" presName="BalanceSpacing" presStyleCnt="0"/>
      <dgm:spPr/>
    </dgm:pt>
    <dgm:pt modelId="{BE5BCCCA-2528-4345-AD2F-73ABC3324678}" type="pres">
      <dgm:prSet presAssocID="{86C84010-5E6A-4BB6-A796-56883F73C32A}" presName="BalanceSpacing1" presStyleCnt="0"/>
      <dgm:spPr/>
    </dgm:pt>
    <dgm:pt modelId="{D6E1B5CA-8A5F-431D-942E-776B9B3F51E4}" type="pres">
      <dgm:prSet presAssocID="{D77970CD-0407-4C2C-A985-9811B4D310A3}" presName="Accent1Text" presStyleLbl="node1" presStyleIdx="1" presStyleCnt="8"/>
      <dgm:spPr/>
    </dgm:pt>
    <dgm:pt modelId="{8D09CAF6-AEC5-46A8-85F2-6ED8EBFFAB14}" type="pres">
      <dgm:prSet presAssocID="{D77970CD-0407-4C2C-A985-9811B4D310A3}" presName="spaceBetweenRectangles" presStyleCnt="0"/>
      <dgm:spPr/>
    </dgm:pt>
    <dgm:pt modelId="{69C9A3D0-BA4E-43EA-B6D6-EC99C15095A8}" type="pres">
      <dgm:prSet presAssocID="{B05946BD-8FD6-4EDB-A899-EBCC4C1C62AF}" presName="composite" presStyleCnt="0"/>
      <dgm:spPr/>
    </dgm:pt>
    <dgm:pt modelId="{EF6779B2-472E-473E-A10E-B1A91B2848CE}" type="pres">
      <dgm:prSet presAssocID="{B05946BD-8FD6-4EDB-A899-EBCC4C1C62AF}" presName="Parent1" presStyleLbl="node1" presStyleIdx="2" presStyleCnt="8">
        <dgm:presLayoutVars>
          <dgm:chMax val="1"/>
          <dgm:chPref val="1"/>
          <dgm:bulletEnabled val="1"/>
        </dgm:presLayoutVars>
      </dgm:prSet>
      <dgm:spPr/>
    </dgm:pt>
    <dgm:pt modelId="{03C676A6-DA2B-4BAD-987C-6F3440519E6B}" type="pres">
      <dgm:prSet presAssocID="{B05946BD-8FD6-4EDB-A899-EBCC4C1C62AF}" presName="Childtext1" presStyleLbl="revTx" presStyleIdx="1" presStyleCnt="4">
        <dgm:presLayoutVars>
          <dgm:chMax val="0"/>
          <dgm:chPref val="0"/>
          <dgm:bulletEnabled val="1"/>
        </dgm:presLayoutVars>
      </dgm:prSet>
      <dgm:spPr/>
      <dgm:t>
        <a:bodyPr/>
        <a:lstStyle/>
        <a:p>
          <a:endParaRPr lang="zh-CN" altLang="en-US"/>
        </a:p>
      </dgm:t>
    </dgm:pt>
    <dgm:pt modelId="{9ED9F2AD-B2F2-497E-93B3-ED8E8D68D8BC}" type="pres">
      <dgm:prSet presAssocID="{B05946BD-8FD6-4EDB-A899-EBCC4C1C62AF}" presName="BalanceSpacing" presStyleCnt="0"/>
      <dgm:spPr/>
    </dgm:pt>
    <dgm:pt modelId="{933F07BC-FACB-4E8E-9B7D-6FF714ED725B}" type="pres">
      <dgm:prSet presAssocID="{B05946BD-8FD6-4EDB-A899-EBCC4C1C62AF}" presName="BalanceSpacing1" presStyleCnt="0"/>
      <dgm:spPr/>
    </dgm:pt>
    <dgm:pt modelId="{529E4513-D1F5-4700-B37E-2AAF082188DF}" type="pres">
      <dgm:prSet presAssocID="{FC8B1F69-C2F7-48C2-89B9-83D40D89E6CA}" presName="Accent1Text" presStyleLbl="node1" presStyleIdx="3" presStyleCnt="8"/>
      <dgm:spPr/>
    </dgm:pt>
    <dgm:pt modelId="{92D27839-27A0-4924-9564-5C7F820C736F}" type="pres">
      <dgm:prSet presAssocID="{FC8B1F69-C2F7-48C2-89B9-83D40D89E6CA}" presName="spaceBetweenRectangles" presStyleCnt="0"/>
      <dgm:spPr/>
    </dgm:pt>
    <dgm:pt modelId="{747DA86F-FD07-4D12-A6A8-59AA03534540}" type="pres">
      <dgm:prSet presAssocID="{B586EBDF-C296-42EC-90C0-79D50E1A0E1D}" presName="composite" presStyleCnt="0"/>
      <dgm:spPr/>
    </dgm:pt>
    <dgm:pt modelId="{69E150B9-ACE6-4841-A583-A810DE8D09DA}" type="pres">
      <dgm:prSet presAssocID="{B586EBDF-C296-42EC-90C0-79D50E1A0E1D}" presName="Parent1" presStyleLbl="node1" presStyleIdx="4" presStyleCnt="8">
        <dgm:presLayoutVars>
          <dgm:chMax val="1"/>
          <dgm:chPref val="1"/>
          <dgm:bulletEnabled val="1"/>
        </dgm:presLayoutVars>
      </dgm:prSet>
      <dgm:spPr/>
    </dgm:pt>
    <dgm:pt modelId="{CBEB4A12-DFE4-4258-936D-916FED3565A7}" type="pres">
      <dgm:prSet presAssocID="{B586EBDF-C296-42EC-90C0-79D50E1A0E1D}" presName="Childtext1" presStyleLbl="revTx" presStyleIdx="2" presStyleCnt="4">
        <dgm:presLayoutVars>
          <dgm:chMax val="0"/>
          <dgm:chPref val="0"/>
          <dgm:bulletEnabled val="1"/>
        </dgm:presLayoutVars>
      </dgm:prSet>
      <dgm:spPr/>
      <dgm:t>
        <a:bodyPr/>
        <a:lstStyle/>
        <a:p>
          <a:endParaRPr lang="zh-CN" altLang="en-US"/>
        </a:p>
      </dgm:t>
    </dgm:pt>
    <dgm:pt modelId="{D2209B4B-F771-4FF2-BAD3-04E8BA0EA7B4}" type="pres">
      <dgm:prSet presAssocID="{B586EBDF-C296-42EC-90C0-79D50E1A0E1D}" presName="BalanceSpacing" presStyleCnt="0"/>
      <dgm:spPr/>
    </dgm:pt>
    <dgm:pt modelId="{E9AFDED4-E561-4D6E-A2E1-34413A46811A}" type="pres">
      <dgm:prSet presAssocID="{B586EBDF-C296-42EC-90C0-79D50E1A0E1D}" presName="BalanceSpacing1" presStyleCnt="0"/>
      <dgm:spPr/>
    </dgm:pt>
    <dgm:pt modelId="{C7728D8D-189D-4279-8D06-4B963E0C3ECF}" type="pres">
      <dgm:prSet presAssocID="{901C8B02-538A-4D09-83FC-E83CDDA65FBA}" presName="Accent1Text" presStyleLbl="node1" presStyleIdx="5" presStyleCnt="8"/>
      <dgm:spPr/>
    </dgm:pt>
    <dgm:pt modelId="{A5B7E5F1-12FD-4BD8-8AD6-89BA4278865F}" type="pres">
      <dgm:prSet presAssocID="{901C8B02-538A-4D09-83FC-E83CDDA65FBA}" presName="spaceBetweenRectangles" presStyleCnt="0"/>
      <dgm:spPr/>
    </dgm:pt>
    <dgm:pt modelId="{A9FD6AA4-1465-4C12-8802-C3C4B6F8A6BF}" type="pres">
      <dgm:prSet presAssocID="{B877A5AD-52EB-425C-B26C-14EB89B1078A}" presName="composite" presStyleCnt="0"/>
      <dgm:spPr/>
    </dgm:pt>
    <dgm:pt modelId="{39861591-288E-4C64-8671-AB753A61069B}" type="pres">
      <dgm:prSet presAssocID="{B877A5AD-52EB-425C-B26C-14EB89B1078A}" presName="Parent1" presStyleLbl="node1" presStyleIdx="6" presStyleCnt="8">
        <dgm:presLayoutVars>
          <dgm:chMax val="1"/>
          <dgm:chPref val="1"/>
          <dgm:bulletEnabled val="1"/>
        </dgm:presLayoutVars>
      </dgm:prSet>
      <dgm:spPr/>
    </dgm:pt>
    <dgm:pt modelId="{88F0CA78-50A8-43FE-BC3E-EC9263C3DE32}" type="pres">
      <dgm:prSet presAssocID="{B877A5AD-52EB-425C-B26C-14EB89B1078A}" presName="Childtext1" presStyleLbl="revTx" presStyleIdx="3" presStyleCnt="4">
        <dgm:presLayoutVars>
          <dgm:chMax val="0"/>
          <dgm:chPref val="0"/>
          <dgm:bulletEnabled val="1"/>
        </dgm:presLayoutVars>
      </dgm:prSet>
      <dgm:spPr/>
    </dgm:pt>
    <dgm:pt modelId="{EE79F20B-C34A-4562-9E85-90067F42E010}" type="pres">
      <dgm:prSet presAssocID="{B877A5AD-52EB-425C-B26C-14EB89B1078A}" presName="BalanceSpacing" presStyleCnt="0"/>
      <dgm:spPr/>
    </dgm:pt>
    <dgm:pt modelId="{0E0315F4-5BB3-4EC2-9090-16EE25FD9908}" type="pres">
      <dgm:prSet presAssocID="{B877A5AD-52EB-425C-B26C-14EB89B1078A}" presName="BalanceSpacing1" presStyleCnt="0"/>
      <dgm:spPr/>
    </dgm:pt>
    <dgm:pt modelId="{65F835F2-52B8-4F5A-8B2C-FC4A066ED424}" type="pres">
      <dgm:prSet presAssocID="{5A5B19CE-3BF2-4B7C-8280-409585B9F121}" presName="Accent1Text" presStyleLbl="node1" presStyleIdx="7" presStyleCnt="8"/>
      <dgm:spPr/>
    </dgm:pt>
  </dgm:ptLst>
  <dgm:cxnLst>
    <dgm:cxn modelId="{1E53E55C-A7E6-4F46-87CA-CC64E6373111}" type="presOf" srcId="{D77970CD-0407-4C2C-A985-9811B4D310A3}" destId="{D6E1B5CA-8A5F-431D-942E-776B9B3F51E4}" srcOrd="0" destOrd="0" presId="urn:microsoft.com/office/officeart/2008/layout/AlternatingHexagons"/>
    <dgm:cxn modelId="{5A043E84-80DD-4BD8-8CC6-6206C617B923}" type="presOf" srcId="{5A5B19CE-3BF2-4B7C-8280-409585B9F121}" destId="{65F835F2-52B8-4F5A-8B2C-FC4A066ED424}" srcOrd="0" destOrd="0" presId="urn:microsoft.com/office/officeart/2008/layout/AlternatingHexagons"/>
    <dgm:cxn modelId="{BE056E67-31B4-44AB-8F11-B2F507E64FB8}" type="presOf" srcId="{326FB0B3-C322-44B3-8011-B62A67523942}" destId="{931A26CD-CA11-4568-AC9F-928BE1721A14}" srcOrd="0" destOrd="0" presId="urn:microsoft.com/office/officeart/2008/layout/AlternatingHexagons"/>
    <dgm:cxn modelId="{0BAB0DBD-0BCF-4B72-8333-F474B911FA33}" type="presOf" srcId="{C70B6F9C-4EAC-4817-A639-7898A63E171E}" destId="{CBEB4A12-DFE4-4258-936D-916FED3565A7}" srcOrd="0" destOrd="0" presId="urn:microsoft.com/office/officeart/2008/layout/AlternatingHexagons"/>
    <dgm:cxn modelId="{130FF823-3B8C-4241-A7E5-E1F1D4FF672E}" srcId="{B877A5AD-52EB-425C-B26C-14EB89B1078A}" destId="{D1FDC875-2A2D-4CAF-AEE0-C0DDE4FD5295}" srcOrd="0" destOrd="0" parTransId="{6D653477-93DC-46B7-804B-4A7FEDA039CC}" sibTransId="{0D54CB68-D09C-4C71-AB17-AC0D85D97CE7}"/>
    <dgm:cxn modelId="{4C757FB7-B7B9-40ED-A9B1-129C4BA66851}" srcId="{CF33D1FD-9788-44EB-AA33-5D0227F9347C}" destId="{86C84010-5E6A-4BB6-A796-56883F73C32A}" srcOrd="0" destOrd="0" parTransId="{BA02DDAD-3059-4AC4-BDED-13D736285A3E}" sibTransId="{D77970CD-0407-4C2C-A985-9811B4D310A3}"/>
    <dgm:cxn modelId="{E2CF4526-F2EB-491B-B38C-A43D17029D4A}" type="presOf" srcId="{901C8B02-538A-4D09-83FC-E83CDDA65FBA}" destId="{C7728D8D-189D-4279-8D06-4B963E0C3ECF}" srcOrd="0" destOrd="0" presId="urn:microsoft.com/office/officeart/2008/layout/AlternatingHexagons"/>
    <dgm:cxn modelId="{7EAE02E6-1BE8-4275-AE2A-4BD81AB5410C}" srcId="{B05946BD-8FD6-4EDB-A899-EBCC4C1C62AF}" destId="{59919F80-3CEE-4720-ADA8-88285B338531}" srcOrd="0" destOrd="0" parTransId="{D566B585-19B1-4D38-A7A7-6F97FD53C91F}" sibTransId="{82761F6A-A2C0-46F7-97F3-33E7B80BD38A}"/>
    <dgm:cxn modelId="{AAD1F034-BFE6-42CC-BAE7-23D058964553}" type="presOf" srcId="{B586EBDF-C296-42EC-90C0-79D50E1A0E1D}" destId="{69E150B9-ACE6-4841-A583-A810DE8D09DA}" srcOrd="0" destOrd="0" presId="urn:microsoft.com/office/officeart/2008/layout/AlternatingHexagons"/>
    <dgm:cxn modelId="{327DAC95-140E-452B-9A0F-5BB2AE1B5CD9}" type="presOf" srcId="{FC8B1F69-C2F7-48C2-89B9-83D40D89E6CA}" destId="{529E4513-D1F5-4700-B37E-2AAF082188DF}" srcOrd="0" destOrd="0" presId="urn:microsoft.com/office/officeart/2008/layout/AlternatingHexagons"/>
    <dgm:cxn modelId="{7BB6EBFE-1F04-46BB-9FA6-89D70308D95B}" type="presOf" srcId="{B05946BD-8FD6-4EDB-A899-EBCC4C1C62AF}" destId="{EF6779B2-472E-473E-A10E-B1A91B2848CE}" srcOrd="0" destOrd="0" presId="urn:microsoft.com/office/officeart/2008/layout/AlternatingHexagons"/>
    <dgm:cxn modelId="{51A76361-D711-42F0-BD98-4BB4B216B754}" srcId="{B586EBDF-C296-42EC-90C0-79D50E1A0E1D}" destId="{C70B6F9C-4EAC-4817-A639-7898A63E171E}" srcOrd="0" destOrd="0" parTransId="{9C4CB60F-DCE1-4CCE-9124-790A27195A07}" sibTransId="{FCD773AC-0D81-41E4-A4CF-73FD910FA219}"/>
    <dgm:cxn modelId="{045E6AFA-355E-43ED-B1F0-94E7984307D2}" srcId="{CF33D1FD-9788-44EB-AA33-5D0227F9347C}" destId="{B05946BD-8FD6-4EDB-A899-EBCC4C1C62AF}" srcOrd="1" destOrd="0" parTransId="{1B4A6BC5-DBBF-47DA-BEB9-86C842421A59}" sibTransId="{FC8B1F69-C2F7-48C2-89B9-83D40D89E6CA}"/>
    <dgm:cxn modelId="{DE77016F-AC60-48F1-90C5-D6CFBD5EA6FF}" type="presOf" srcId="{59919F80-3CEE-4720-ADA8-88285B338531}" destId="{03C676A6-DA2B-4BAD-987C-6F3440519E6B}" srcOrd="0" destOrd="0" presId="urn:microsoft.com/office/officeart/2008/layout/AlternatingHexagons"/>
    <dgm:cxn modelId="{4D1A4372-925E-49CC-A7F1-A11C56BFF42D}" type="presOf" srcId="{B877A5AD-52EB-425C-B26C-14EB89B1078A}" destId="{39861591-288E-4C64-8671-AB753A61069B}" srcOrd="0" destOrd="0" presId="urn:microsoft.com/office/officeart/2008/layout/AlternatingHexagons"/>
    <dgm:cxn modelId="{0C437B96-AF28-4FD7-85DC-AE6DAEF7B4D6}" type="presOf" srcId="{D1FDC875-2A2D-4CAF-AEE0-C0DDE4FD5295}" destId="{88F0CA78-50A8-43FE-BC3E-EC9263C3DE32}" srcOrd="0" destOrd="0" presId="urn:microsoft.com/office/officeart/2008/layout/AlternatingHexagons"/>
    <dgm:cxn modelId="{26D7B82D-BC00-4243-8AC4-8438E64C52D1}" srcId="{CF33D1FD-9788-44EB-AA33-5D0227F9347C}" destId="{B586EBDF-C296-42EC-90C0-79D50E1A0E1D}" srcOrd="2" destOrd="0" parTransId="{219A9A91-C221-4822-A3FF-13A80102427F}" sibTransId="{901C8B02-538A-4D09-83FC-E83CDDA65FBA}"/>
    <dgm:cxn modelId="{612F58D8-7285-4CA2-854C-C4CCFA24176C}" srcId="{CF33D1FD-9788-44EB-AA33-5D0227F9347C}" destId="{B877A5AD-52EB-425C-B26C-14EB89B1078A}" srcOrd="3" destOrd="0" parTransId="{3CAB80D0-63D3-4593-876D-C6BEF436D3BF}" sibTransId="{5A5B19CE-3BF2-4B7C-8280-409585B9F121}"/>
    <dgm:cxn modelId="{B17017DB-AF3C-4B2C-B260-75C95A2DF3DF}" type="presOf" srcId="{CF33D1FD-9788-44EB-AA33-5D0227F9347C}" destId="{9FFA64B0-82E1-431D-A3A0-E59065A7C859}" srcOrd="0" destOrd="0" presId="urn:microsoft.com/office/officeart/2008/layout/AlternatingHexagons"/>
    <dgm:cxn modelId="{0B6B240A-700E-4BE2-A3F2-43B42FFD543D}" srcId="{86C84010-5E6A-4BB6-A796-56883F73C32A}" destId="{326FB0B3-C322-44B3-8011-B62A67523942}" srcOrd="0" destOrd="0" parTransId="{69B29697-1939-423D-AF87-445EC160ED91}" sibTransId="{C2B95112-0DA9-4206-B9CF-7642E1ACD71B}"/>
    <dgm:cxn modelId="{BDC12409-BD23-450D-BD06-6B8E0A016C3C}" type="presOf" srcId="{86C84010-5E6A-4BB6-A796-56883F73C32A}" destId="{848DFD3C-9967-40A6-AF11-A9498F6E1214}" srcOrd="0" destOrd="0" presId="urn:microsoft.com/office/officeart/2008/layout/AlternatingHexagons"/>
    <dgm:cxn modelId="{604BFBAF-E416-4703-B730-F95B68360CC1}" type="presParOf" srcId="{9FFA64B0-82E1-431D-A3A0-E59065A7C859}" destId="{584EB41F-6973-4642-8E83-2C2FDE6FA284}" srcOrd="0" destOrd="0" presId="urn:microsoft.com/office/officeart/2008/layout/AlternatingHexagons"/>
    <dgm:cxn modelId="{D8479F9C-70AC-4E16-B89C-9AD0C05B5607}" type="presParOf" srcId="{584EB41F-6973-4642-8E83-2C2FDE6FA284}" destId="{848DFD3C-9967-40A6-AF11-A9498F6E1214}" srcOrd="0" destOrd="0" presId="urn:microsoft.com/office/officeart/2008/layout/AlternatingHexagons"/>
    <dgm:cxn modelId="{CD060AA6-F1F5-4672-8D9C-6DB2C2EBB826}" type="presParOf" srcId="{584EB41F-6973-4642-8E83-2C2FDE6FA284}" destId="{931A26CD-CA11-4568-AC9F-928BE1721A14}" srcOrd="1" destOrd="0" presId="urn:microsoft.com/office/officeart/2008/layout/AlternatingHexagons"/>
    <dgm:cxn modelId="{5418733C-2CE1-4295-9CE9-8753B59CF96F}" type="presParOf" srcId="{584EB41F-6973-4642-8E83-2C2FDE6FA284}" destId="{374E6A63-3216-47CC-8AAA-578784CD4659}" srcOrd="2" destOrd="0" presId="urn:microsoft.com/office/officeart/2008/layout/AlternatingHexagons"/>
    <dgm:cxn modelId="{5C7FC67D-7424-4FA2-A1A3-C9B470AAA85E}" type="presParOf" srcId="{584EB41F-6973-4642-8E83-2C2FDE6FA284}" destId="{BE5BCCCA-2528-4345-AD2F-73ABC3324678}" srcOrd="3" destOrd="0" presId="urn:microsoft.com/office/officeart/2008/layout/AlternatingHexagons"/>
    <dgm:cxn modelId="{127B6063-FBCA-452D-A81E-BE4ABBE9CD97}" type="presParOf" srcId="{584EB41F-6973-4642-8E83-2C2FDE6FA284}" destId="{D6E1B5CA-8A5F-431D-942E-776B9B3F51E4}" srcOrd="4" destOrd="0" presId="urn:microsoft.com/office/officeart/2008/layout/AlternatingHexagons"/>
    <dgm:cxn modelId="{3BCBFD50-1F4E-4538-86D6-9A2ED9687D90}" type="presParOf" srcId="{9FFA64B0-82E1-431D-A3A0-E59065A7C859}" destId="{8D09CAF6-AEC5-46A8-85F2-6ED8EBFFAB14}" srcOrd="1" destOrd="0" presId="urn:microsoft.com/office/officeart/2008/layout/AlternatingHexagons"/>
    <dgm:cxn modelId="{B095CB45-FC39-4ED4-8BCF-31E3EC8E8CC9}" type="presParOf" srcId="{9FFA64B0-82E1-431D-A3A0-E59065A7C859}" destId="{69C9A3D0-BA4E-43EA-B6D6-EC99C15095A8}" srcOrd="2" destOrd="0" presId="urn:microsoft.com/office/officeart/2008/layout/AlternatingHexagons"/>
    <dgm:cxn modelId="{4DF233E4-6CA2-4BE6-9857-6EFCEC7C1878}" type="presParOf" srcId="{69C9A3D0-BA4E-43EA-B6D6-EC99C15095A8}" destId="{EF6779B2-472E-473E-A10E-B1A91B2848CE}" srcOrd="0" destOrd="0" presId="urn:microsoft.com/office/officeart/2008/layout/AlternatingHexagons"/>
    <dgm:cxn modelId="{1712D443-6A4E-4A7C-A4E9-F6C34335EE8B}" type="presParOf" srcId="{69C9A3D0-BA4E-43EA-B6D6-EC99C15095A8}" destId="{03C676A6-DA2B-4BAD-987C-6F3440519E6B}" srcOrd="1" destOrd="0" presId="urn:microsoft.com/office/officeart/2008/layout/AlternatingHexagons"/>
    <dgm:cxn modelId="{F95368AE-875D-4D54-B3C7-F8D0869B07B0}" type="presParOf" srcId="{69C9A3D0-BA4E-43EA-B6D6-EC99C15095A8}" destId="{9ED9F2AD-B2F2-497E-93B3-ED8E8D68D8BC}" srcOrd="2" destOrd="0" presId="urn:microsoft.com/office/officeart/2008/layout/AlternatingHexagons"/>
    <dgm:cxn modelId="{F38F0ABF-30AF-4F70-B784-E3C315DEF6A2}" type="presParOf" srcId="{69C9A3D0-BA4E-43EA-B6D6-EC99C15095A8}" destId="{933F07BC-FACB-4E8E-9B7D-6FF714ED725B}" srcOrd="3" destOrd="0" presId="urn:microsoft.com/office/officeart/2008/layout/AlternatingHexagons"/>
    <dgm:cxn modelId="{143FCFF3-D677-4335-9C4F-CD75F06F4B5F}" type="presParOf" srcId="{69C9A3D0-BA4E-43EA-B6D6-EC99C15095A8}" destId="{529E4513-D1F5-4700-B37E-2AAF082188DF}" srcOrd="4" destOrd="0" presId="urn:microsoft.com/office/officeart/2008/layout/AlternatingHexagons"/>
    <dgm:cxn modelId="{0062DECB-4A95-46C8-BB85-00AE2BA82474}" type="presParOf" srcId="{9FFA64B0-82E1-431D-A3A0-E59065A7C859}" destId="{92D27839-27A0-4924-9564-5C7F820C736F}" srcOrd="3" destOrd="0" presId="urn:microsoft.com/office/officeart/2008/layout/AlternatingHexagons"/>
    <dgm:cxn modelId="{74AFBBCB-F475-44A3-B3E6-D5D608DF8007}" type="presParOf" srcId="{9FFA64B0-82E1-431D-A3A0-E59065A7C859}" destId="{747DA86F-FD07-4D12-A6A8-59AA03534540}" srcOrd="4" destOrd="0" presId="urn:microsoft.com/office/officeart/2008/layout/AlternatingHexagons"/>
    <dgm:cxn modelId="{2B3F97C0-1529-401C-941D-3F1E803580C8}" type="presParOf" srcId="{747DA86F-FD07-4D12-A6A8-59AA03534540}" destId="{69E150B9-ACE6-4841-A583-A810DE8D09DA}" srcOrd="0" destOrd="0" presId="urn:microsoft.com/office/officeart/2008/layout/AlternatingHexagons"/>
    <dgm:cxn modelId="{085C65B5-F1B1-460C-999D-FFB485B57EDE}" type="presParOf" srcId="{747DA86F-FD07-4D12-A6A8-59AA03534540}" destId="{CBEB4A12-DFE4-4258-936D-916FED3565A7}" srcOrd="1" destOrd="0" presId="urn:microsoft.com/office/officeart/2008/layout/AlternatingHexagons"/>
    <dgm:cxn modelId="{70A93BBD-8CAA-45A8-B2D6-A281A5B13931}" type="presParOf" srcId="{747DA86F-FD07-4D12-A6A8-59AA03534540}" destId="{D2209B4B-F771-4FF2-BAD3-04E8BA0EA7B4}" srcOrd="2" destOrd="0" presId="urn:microsoft.com/office/officeart/2008/layout/AlternatingHexagons"/>
    <dgm:cxn modelId="{5E4BEC67-2FEA-4998-94C8-4328EB4F12E9}" type="presParOf" srcId="{747DA86F-FD07-4D12-A6A8-59AA03534540}" destId="{E9AFDED4-E561-4D6E-A2E1-34413A46811A}" srcOrd="3" destOrd="0" presId="urn:microsoft.com/office/officeart/2008/layout/AlternatingHexagons"/>
    <dgm:cxn modelId="{6F4068F9-ED8A-4134-9E1E-A5FD635CAE3B}" type="presParOf" srcId="{747DA86F-FD07-4D12-A6A8-59AA03534540}" destId="{C7728D8D-189D-4279-8D06-4B963E0C3ECF}" srcOrd="4" destOrd="0" presId="urn:microsoft.com/office/officeart/2008/layout/AlternatingHexagons"/>
    <dgm:cxn modelId="{2C6DA613-589B-4FD4-9BE6-7C6045B1A51A}" type="presParOf" srcId="{9FFA64B0-82E1-431D-A3A0-E59065A7C859}" destId="{A5B7E5F1-12FD-4BD8-8AD6-89BA4278865F}" srcOrd="5" destOrd="0" presId="urn:microsoft.com/office/officeart/2008/layout/AlternatingHexagons"/>
    <dgm:cxn modelId="{556C3747-889C-4944-8D9F-87A92D66016B}" type="presParOf" srcId="{9FFA64B0-82E1-431D-A3A0-E59065A7C859}" destId="{A9FD6AA4-1465-4C12-8802-C3C4B6F8A6BF}" srcOrd="6" destOrd="0" presId="urn:microsoft.com/office/officeart/2008/layout/AlternatingHexagons"/>
    <dgm:cxn modelId="{CF382ACD-DAFC-438C-8478-04A3391E59E7}" type="presParOf" srcId="{A9FD6AA4-1465-4C12-8802-C3C4B6F8A6BF}" destId="{39861591-288E-4C64-8671-AB753A61069B}" srcOrd="0" destOrd="0" presId="urn:microsoft.com/office/officeart/2008/layout/AlternatingHexagons"/>
    <dgm:cxn modelId="{F99DEA7E-FE72-477D-95F0-D392CE799ADD}" type="presParOf" srcId="{A9FD6AA4-1465-4C12-8802-C3C4B6F8A6BF}" destId="{88F0CA78-50A8-43FE-BC3E-EC9263C3DE32}" srcOrd="1" destOrd="0" presId="urn:microsoft.com/office/officeart/2008/layout/AlternatingHexagons"/>
    <dgm:cxn modelId="{67B62B2C-1C12-4B10-BACA-5C867EDB3385}" type="presParOf" srcId="{A9FD6AA4-1465-4C12-8802-C3C4B6F8A6BF}" destId="{EE79F20B-C34A-4562-9E85-90067F42E010}" srcOrd="2" destOrd="0" presId="urn:microsoft.com/office/officeart/2008/layout/AlternatingHexagons"/>
    <dgm:cxn modelId="{DB835632-6F45-4D98-9B02-AC5415ED1C91}" type="presParOf" srcId="{A9FD6AA4-1465-4C12-8802-C3C4B6F8A6BF}" destId="{0E0315F4-5BB3-4EC2-9090-16EE25FD9908}" srcOrd="3" destOrd="0" presId="urn:microsoft.com/office/officeart/2008/layout/AlternatingHexagons"/>
    <dgm:cxn modelId="{65588121-AD9B-439B-8590-ABA430D9B0CC}" type="presParOf" srcId="{A9FD6AA4-1465-4C12-8802-C3C4B6F8A6BF}" destId="{65F835F2-52B8-4F5A-8B2C-FC4A066ED424}"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4FC133-175A-436E-9287-054A499F8F79}" type="doc">
      <dgm:prSet loTypeId="urn:microsoft.com/office/officeart/2005/8/layout/cycle4" loCatId="matrix" qsTypeId="urn:microsoft.com/office/officeart/2005/8/quickstyle/simple1" qsCatId="simple" csTypeId="urn:microsoft.com/office/officeart/2005/8/colors/accent2_4" csCatId="accent2" phldr="1"/>
      <dgm:spPr/>
      <dgm:t>
        <a:bodyPr/>
        <a:lstStyle/>
        <a:p>
          <a:endParaRPr lang="zh-CN" altLang="en-US"/>
        </a:p>
      </dgm:t>
    </dgm:pt>
    <dgm:pt modelId="{9B5A278D-24FB-421A-938C-8075E4C67E3E}">
      <dgm:prSet phldrT="[文本]"/>
      <dgm:spPr/>
      <dgm:t>
        <a:bodyPr/>
        <a:lstStyle/>
        <a:p>
          <a:r>
            <a:rPr lang="en-US" altLang="zh-CN" dirty="0" smtClean="0"/>
            <a:t>e1610</a:t>
          </a:r>
          <a:r>
            <a:rPr lang="zh-CN" altLang="en-US" dirty="0" smtClean="0"/>
            <a:t>、</a:t>
          </a:r>
          <a:r>
            <a:rPr lang="en-US" altLang="zh-CN" dirty="0" smtClean="0"/>
            <a:t>GLC</a:t>
          </a:r>
          <a:r>
            <a:rPr lang="zh-CN" altLang="en-US" dirty="0" smtClean="0"/>
            <a:t>、</a:t>
          </a:r>
          <a:r>
            <a:rPr lang="en-US" altLang="zh-CN" dirty="0" err="1" smtClean="0"/>
            <a:t>eSV</a:t>
          </a:r>
          <a:r>
            <a:rPr lang="zh-CN" altLang="en-US" dirty="0" smtClean="0"/>
            <a:t>、</a:t>
          </a:r>
          <a:r>
            <a:rPr lang="en-US" altLang="zh-CN" dirty="0" err="1" smtClean="0"/>
            <a:t>eSHS</a:t>
          </a:r>
          <a:r>
            <a:rPr lang="zh-CN" altLang="en-US" dirty="0" smtClean="0"/>
            <a:t>，</a:t>
          </a:r>
          <a:r>
            <a:rPr lang="en-US" altLang="zh-CN" dirty="0" err="1" smtClean="0"/>
            <a:t>eHM</a:t>
          </a:r>
          <a:endParaRPr lang="zh-CN" altLang="en-US" dirty="0"/>
        </a:p>
      </dgm:t>
    </dgm:pt>
    <dgm:pt modelId="{13F33494-3FCA-4212-9218-49C2770EC1EA}" type="parTrans" cxnId="{A129C942-1771-4A3F-A0D0-798E267049C2}">
      <dgm:prSet/>
      <dgm:spPr/>
      <dgm:t>
        <a:bodyPr/>
        <a:lstStyle/>
        <a:p>
          <a:endParaRPr lang="zh-CN" altLang="en-US"/>
        </a:p>
      </dgm:t>
    </dgm:pt>
    <dgm:pt modelId="{220B29CF-F028-4798-824B-DDD59AF2A63E}" type="sibTrans" cxnId="{A129C942-1771-4A3F-A0D0-798E267049C2}">
      <dgm:prSet/>
      <dgm:spPr/>
      <dgm:t>
        <a:bodyPr/>
        <a:lstStyle/>
        <a:p>
          <a:endParaRPr lang="zh-CN" altLang="en-US"/>
        </a:p>
      </dgm:t>
    </dgm:pt>
    <dgm:pt modelId="{2C81D5B4-2048-4F9B-AD2E-9DE79FDBCA12}">
      <dgm:prSet phldrT="[文本]"/>
      <dgm:spPr/>
      <dgm:t>
        <a:bodyPr/>
        <a:lstStyle/>
        <a:p>
          <a:r>
            <a:rPr lang="en-US" altLang="zh-CN" dirty="0" smtClean="0"/>
            <a:t>HVAC</a:t>
          </a:r>
          <a:r>
            <a:rPr lang="zh-CN" altLang="en-US" dirty="0" smtClean="0"/>
            <a:t>循环</a:t>
          </a:r>
          <a:endParaRPr lang="zh-CN" altLang="en-US" dirty="0"/>
        </a:p>
      </dgm:t>
    </dgm:pt>
    <dgm:pt modelId="{0192F7D1-80B5-436F-AC1A-6FC47289CA48}" type="parTrans" cxnId="{D3FE1FE0-BB48-49EF-B1B0-1E9A7DFA74A5}">
      <dgm:prSet/>
      <dgm:spPr/>
      <dgm:t>
        <a:bodyPr/>
        <a:lstStyle/>
        <a:p>
          <a:endParaRPr lang="zh-CN" altLang="en-US"/>
        </a:p>
      </dgm:t>
    </dgm:pt>
    <dgm:pt modelId="{BC5CFD3C-20B0-4A68-9D68-3A2229B52791}" type="sibTrans" cxnId="{D3FE1FE0-BB48-49EF-B1B0-1E9A7DFA74A5}">
      <dgm:prSet/>
      <dgm:spPr/>
      <dgm:t>
        <a:bodyPr/>
        <a:lstStyle/>
        <a:p>
          <a:endParaRPr lang="zh-CN" altLang="en-US"/>
        </a:p>
      </dgm:t>
    </dgm:pt>
    <dgm:pt modelId="{A070D735-E3C3-4C9D-A51A-20BF5F9464BB}">
      <dgm:prSet phldrT="[文本]"/>
      <dgm:spPr/>
      <dgm:t>
        <a:bodyPr/>
        <a:lstStyle/>
        <a:p>
          <a:r>
            <a:rPr lang="en-US" altLang="zh-CN" dirty="0" smtClean="0"/>
            <a:t>Steady</a:t>
          </a:r>
        </a:p>
        <a:p>
          <a:r>
            <a:rPr lang="en-US" altLang="zh-CN" dirty="0" err="1" smtClean="0"/>
            <a:t>Flyget</a:t>
          </a:r>
          <a:endParaRPr lang="zh-CN" altLang="en-US" dirty="0"/>
        </a:p>
      </dgm:t>
    </dgm:pt>
    <dgm:pt modelId="{7C75D58B-7221-4559-A857-EB3324E1384E}" type="parTrans" cxnId="{3BA6AB29-277F-4BE3-A341-44F3A51B5933}">
      <dgm:prSet/>
      <dgm:spPr/>
      <dgm:t>
        <a:bodyPr/>
        <a:lstStyle/>
        <a:p>
          <a:endParaRPr lang="zh-CN" altLang="en-US"/>
        </a:p>
      </dgm:t>
    </dgm:pt>
    <dgm:pt modelId="{DCC18BB2-1C4C-489A-BC95-ADAE7EDA1709}" type="sibTrans" cxnId="{3BA6AB29-277F-4BE3-A341-44F3A51B5933}">
      <dgm:prSet/>
      <dgm:spPr/>
      <dgm:t>
        <a:bodyPr/>
        <a:lstStyle/>
        <a:p>
          <a:endParaRPr lang="zh-CN" altLang="en-US"/>
        </a:p>
      </dgm:t>
    </dgm:pt>
    <dgm:pt modelId="{5DB04995-7749-48A8-9D96-470F7B9016FF}">
      <dgm:prSet phldrT="[文本]"/>
      <dgm:spPr/>
      <dgm:t>
        <a:bodyPr/>
        <a:lstStyle/>
        <a:p>
          <a:r>
            <a:rPr lang="zh-CN" altLang="en-US" dirty="0" smtClean="0"/>
            <a:t>污水</a:t>
          </a:r>
          <a:endParaRPr lang="zh-CN" altLang="en-US" dirty="0"/>
        </a:p>
      </dgm:t>
    </dgm:pt>
    <dgm:pt modelId="{3B86796A-9958-4391-AE0D-E9F9441C26F3}" type="parTrans" cxnId="{DA9BDBDC-26AC-4E80-BF2F-523153075FB9}">
      <dgm:prSet/>
      <dgm:spPr/>
      <dgm:t>
        <a:bodyPr/>
        <a:lstStyle/>
        <a:p>
          <a:endParaRPr lang="zh-CN" altLang="en-US"/>
        </a:p>
      </dgm:t>
    </dgm:pt>
    <dgm:pt modelId="{70808B1F-DF40-4859-8313-DF3F4F29AD2E}" type="sibTrans" cxnId="{DA9BDBDC-26AC-4E80-BF2F-523153075FB9}">
      <dgm:prSet/>
      <dgm:spPr/>
      <dgm:t>
        <a:bodyPr/>
        <a:lstStyle/>
        <a:p>
          <a:endParaRPr lang="zh-CN" altLang="en-US"/>
        </a:p>
      </dgm:t>
    </dgm:pt>
    <dgm:pt modelId="{E6925963-353D-41C7-A59C-461F34EC0E3E}">
      <dgm:prSet phldrT="[文本]"/>
      <dgm:spPr/>
      <dgm:t>
        <a:bodyPr/>
        <a:lstStyle/>
        <a:p>
          <a:r>
            <a:rPr lang="en-US" altLang="zh-CN" dirty="0" err="1" smtClean="0"/>
            <a:t>eSV</a:t>
          </a:r>
          <a:r>
            <a:rPr lang="zh-CN" altLang="en-US" dirty="0" smtClean="0"/>
            <a:t>、供水机组</a:t>
          </a:r>
          <a:endParaRPr lang="zh-CN" altLang="en-US" dirty="0"/>
        </a:p>
      </dgm:t>
    </dgm:pt>
    <dgm:pt modelId="{8B5D469A-6C13-46C0-87F5-85D1C94190FE}" type="parTrans" cxnId="{FFDB8644-EE28-43A5-B507-64F4A519EB97}">
      <dgm:prSet/>
      <dgm:spPr/>
      <dgm:t>
        <a:bodyPr/>
        <a:lstStyle/>
        <a:p>
          <a:endParaRPr lang="zh-CN" altLang="en-US"/>
        </a:p>
      </dgm:t>
    </dgm:pt>
    <dgm:pt modelId="{9CE9A71F-BB95-4A0C-9B54-B285256B5ADD}" type="sibTrans" cxnId="{FFDB8644-EE28-43A5-B507-64F4A519EB97}">
      <dgm:prSet/>
      <dgm:spPr/>
      <dgm:t>
        <a:bodyPr/>
        <a:lstStyle/>
        <a:p>
          <a:endParaRPr lang="zh-CN" altLang="en-US"/>
        </a:p>
      </dgm:t>
    </dgm:pt>
    <dgm:pt modelId="{E1165E00-9A61-44C1-8A78-3A3DE2B4D9EC}">
      <dgm:prSet phldrT="[文本]"/>
      <dgm:spPr/>
      <dgm:t>
        <a:bodyPr/>
        <a:lstStyle/>
        <a:p>
          <a:r>
            <a:rPr lang="zh-CN" altLang="en-US" dirty="0" smtClean="0"/>
            <a:t>给水</a:t>
          </a:r>
          <a:endParaRPr lang="zh-CN" altLang="en-US" dirty="0"/>
        </a:p>
      </dgm:t>
    </dgm:pt>
    <dgm:pt modelId="{A1058E75-5421-4E1D-961F-41F504D263DA}" type="parTrans" cxnId="{3579B3F3-69B6-41CE-8D55-E8A1F707AD08}">
      <dgm:prSet/>
      <dgm:spPr/>
      <dgm:t>
        <a:bodyPr/>
        <a:lstStyle/>
        <a:p>
          <a:endParaRPr lang="zh-CN" altLang="en-US"/>
        </a:p>
      </dgm:t>
    </dgm:pt>
    <dgm:pt modelId="{0085257C-F568-40B3-A5DA-8D8BB8863901}" type="sibTrans" cxnId="{3579B3F3-69B6-41CE-8D55-E8A1F707AD08}">
      <dgm:prSet/>
      <dgm:spPr/>
      <dgm:t>
        <a:bodyPr/>
        <a:lstStyle/>
        <a:p>
          <a:endParaRPr lang="zh-CN" altLang="en-US"/>
        </a:p>
      </dgm:t>
    </dgm:pt>
    <dgm:pt modelId="{021D34E5-DE96-449C-A117-3CE8F87C513D}">
      <dgm:prSet phldrT="[文本]"/>
      <dgm:spPr/>
      <dgm:t>
        <a:bodyPr/>
        <a:lstStyle/>
        <a:p>
          <a:r>
            <a:rPr lang="en-US" altLang="zh-CN" dirty="0" smtClean="0"/>
            <a:t>e1610</a:t>
          </a:r>
          <a:r>
            <a:rPr lang="zh-CN" altLang="en-US" dirty="0" smtClean="0"/>
            <a:t>、</a:t>
          </a:r>
          <a:r>
            <a:rPr lang="en-US" altLang="zh-CN" dirty="0" smtClean="0"/>
            <a:t>GLC</a:t>
          </a:r>
          <a:r>
            <a:rPr lang="zh-CN" altLang="en-US" dirty="0" smtClean="0"/>
            <a:t>、</a:t>
          </a:r>
          <a:r>
            <a:rPr lang="en-US" altLang="zh-CN" dirty="0" err="1" smtClean="0"/>
            <a:t>eSV</a:t>
          </a:r>
          <a:endParaRPr lang="zh-CN" altLang="en-US" dirty="0"/>
        </a:p>
      </dgm:t>
    </dgm:pt>
    <dgm:pt modelId="{E161B0A4-AD51-4F31-B5D4-C90FC92B6F57}" type="parTrans" cxnId="{7A3B5C9A-51E3-423F-A86F-2EB958FCE83B}">
      <dgm:prSet/>
      <dgm:spPr/>
      <dgm:t>
        <a:bodyPr/>
        <a:lstStyle/>
        <a:p>
          <a:endParaRPr lang="zh-CN" altLang="en-US"/>
        </a:p>
      </dgm:t>
    </dgm:pt>
    <dgm:pt modelId="{7F5B4ACC-2566-49A8-8F42-4212EBB8BBD7}" type="sibTrans" cxnId="{7A3B5C9A-51E3-423F-A86F-2EB958FCE83B}">
      <dgm:prSet/>
      <dgm:spPr/>
      <dgm:t>
        <a:bodyPr/>
        <a:lstStyle/>
        <a:p>
          <a:endParaRPr lang="zh-CN" altLang="en-US"/>
        </a:p>
      </dgm:t>
    </dgm:pt>
    <dgm:pt modelId="{CC5BFEB7-715F-422E-A42F-133BB5DC21B7}">
      <dgm:prSet phldrT="[文本]"/>
      <dgm:spPr/>
      <dgm:t>
        <a:bodyPr/>
        <a:lstStyle/>
        <a:p>
          <a:r>
            <a:rPr lang="zh-CN" altLang="en-US" dirty="0" smtClean="0"/>
            <a:t>消防</a:t>
          </a:r>
          <a:endParaRPr lang="zh-CN" altLang="en-US" dirty="0"/>
        </a:p>
      </dgm:t>
    </dgm:pt>
    <dgm:pt modelId="{E5F78F64-DCA7-4E57-8866-C2CB3B0B239F}" type="parTrans" cxnId="{2F6B26D6-78EF-41DE-9604-5A115B063586}">
      <dgm:prSet/>
      <dgm:spPr/>
      <dgm:t>
        <a:bodyPr/>
        <a:lstStyle/>
        <a:p>
          <a:endParaRPr lang="zh-CN" altLang="en-US"/>
        </a:p>
      </dgm:t>
    </dgm:pt>
    <dgm:pt modelId="{5DED888F-3741-4563-842F-1A3117F17262}" type="sibTrans" cxnId="{2F6B26D6-78EF-41DE-9604-5A115B063586}">
      <dgm:prSet/>
      <dgm:spPr/>
      <dgm:t>
        <a:bodyPr/>
        <a:lstStyle/>
        <a:p>
          <a:endParaRPr lang="zh-CN" altLang="en-US"/>
        </a:p>
      </dgm:t>
    </dgm:pt>
    <dgm:pt modelId="{F23FE4E9-4E3C-40B9-9731-ACEB6772B1D3}" type="pres">
      <dgm:prSet presAssocID="{7B4FC133-175A-436E-9287-054A499F8F79}" presName="cycleMatrixDiagram" presStyleCnt="0">
        <dgm:presLayoutVars>
          <dgm:chMax val="1"/>
          <dgm:dir/>
          <dgm:animLvl val="lvl"/>
          <dgm:resizeHandles val="exact"/>
        </dgm:presLayoutVars>
      </dgm:prSet>
      <dgm:spPr/>
    </dgm:pt>
    <dgm:pt modelId="{CB98AE6F-D3CB-4409-A528-A028C190F32C}" type="pres">
      <dgm:prSet presAssocID="{7B4FC133-175A-436E-9287-054A499F8F79}" presName="children" presStyleCnt="0"/>
      <dgm:spPr/>
    </dgm:pt>
    <dgm:pt modelId="{92740E89-14C8-4488-B4DD-B20D78AC39A8}" type="pres">
      <dgm:prSet presAssocID="{7B4FC133-175A-436E-9287-054A499F8F79}" presName="child1group" presStyleCnt="0"/>
      <dgm:spPr/>
    </dgm:pt>
    <dgm:pt modelId="{44E5A1A0-6828-4371-B4AE-0BBEFF2D1549}" type="pres">
      <dgm:prSet presAssocID="{7B4FC133-175A-436E-9287-054A499F8F79}" presName="child1" presStyleLbl="bgAcc1" presStyleIdx="0" presStyleCnt="4"/>
      <dgm:spPr/>
    </dgm:pt>
    <dgm:pt modelId="{B25A8259-AD9B-4BF5-B3AB-8476EF550835}" type="pres">
      <dgm:prSet presAssocID="{7B4FC133-175A-436E-9287-054A499F8F79}" presName="child1Text" presStyleLbl="bgAcc1" presStyleIdx="0" presStyleCnt="4">
        <dgm:presLayoutVars>
          <dgm:bulletEnabled val="1"/>
        </dgm:presLayoutVars>
      </dgm:prSet>
      <dgm:spPr/>
    </dgm:pt>
    <dgm:pt modelId="{E8BCCA8A-24F2-4FDF-93EE-E993DAAB8F11}" type="pres">
      <dgm:prSet presAssocID="{7B4FC133-175A-436E-9287-054A499F8F79}" presName="child2group" presStyleCnt="0"/>
      <dgm:spPr/>
    </dgm:pt>
    <dgm:pt modelId="{31A57EF9-A396-481B-A986-763C863088DE}" type="pres">
      <dgm:prSet presAssocID="{7B4FC133-175A-436E-9287-054A499F8F79}" presName="child2" presStyleLbl="bgAcc1" presStyleIdx="1" presStyleCnt="4"/>
      <dgm:spPr/>
    </dgm:pt>
    <dgm:pt modelId="{CFDA6715-158E-481C-890F-23F22E161570}" type="pres">
      <dgm:prSet presAssocID="{7B4FC133-175A-436E-9287-054A499F8F79}" presName="child2Text" presStyleLbl="bgAcc1" presStyleIdx="1" presStyleCnt="4">
        <dgm:presLayoutVars>
          <dgm:bulletEnabled val="1"/>
        </dgm:presLayoutVars>
      </dgm:prSet>
      <dgm:spPr/>
    </dgm:pt>
    <dgm:pt modelId="{2DD5CE62-0DC3-499D-9A80-5C389BD6D697}" type="pres">
      <dgm:prSet presAssocID="{7B4FC133-175A-436E-9287-054A499F8F79}" presName="child3group" presStyleCnt="0"/>
      <dgm:spPr/>
    </dgm:pt>
    <dgm:pt modelId="{6A0F00C0-1A2C-4CAC-822A-9B879274B370}" type="pres">
      <dgm:prSet presAssocID="{7B4FC133-175A-436E-9287-054A499F8F79}" presName="child3" presStyleLbl="bgAcc1" presStyleIdx="2" presStyleCnt="4"/>
      <dgm:spPr/>
      <dgm:t>
        <a:bodyPr/>
        <a:lstStyle/>
        <a:p>
          <a:endParaRPr lang="zh-CN" altLang="en-US"/>
        </a:p>
      </dgm:t>
    </dgm:pt>
    <dgm:pt modelId="{ED1F1B97-B9D9-48BE-848A-760C0BAB3D3A}" type="pres">
      <dgm:prSet presAssocID="{7B4FC133-175A-436E-9287-054A499F8F79}" presName="child3Text" presStyleLbl="bgAcc1" presStyleIdx="2" presStyleCnt="4">
        <dgm:presLayoutVars>
          <dgm:bulletEnabled val="1"/>
        </dgm:presLayoutVars>
      </dgm:prSet>
      <dgm:spPr/>
      <dgm:t>
        <a:bodyPr/>
        <a:lstStyle/>
        <a:p>
          <a:endParaRPr lang="zh-CN" altLang="en-US"/>
        </a:p>
      </dgm:t>
    </dgm:pt>
    <dgm:pt modelId="{359DD041-4008-4147-BA81-6F52E4C2907A}" type="pres">
      <dgm:prSet presAssocID="{7B4FC133-175A-436E-9287-054A499F8F79}" presName="child4group" presStyleCnt="0"/>
      <dgm:spPr/>
    </dgm:pt>
    <dgm:pt modelId="{E39561F4-D4AC-4556-9D84-3DD9D0133FA1}" type="pres">
      <dgm:prSet presAssocID="{7B4FC133-175A-436E-9287-054A499F8F79}" presName="child4" presStyleLbl="bgAcc1" presStyleIdx="3" presStyleCnt="4"/>
      <dgm:spPr/>
    </dgm:pt>
    <dgm:pt modelId="{623463A2-1EF7-4B93-ACC7-2B55296E39D8}" type="pres">
      <dgm:prSet presAssocID="{7B4FC133-175A-436E-9287-054A499F8F79}" presName="child4Text" presStyleLbl="bgAcc1" presStyleIdx="3" presStyleCnt="4">
        <dgm:presLayoutVars>
          <dgm:bulletEnabled val="1"/>
        </dgm:presLayoutVars>
      </dgm:prSet>
      <dgm:spPr/>
    </dgm:pt>
    <dgm:pt modelId="{56FB604C-DB28-49E4-9D21-9AE86294C672}" type="pres">
      <dgm:prSet presAssocID="{7B4FC133-175A-436E-9287-054A499F8F79}" presName="childPlaceholder" presStyleCnt="0"/>
      <dgm:spPr/>
    </dgm:pt>
    <dgm:pt modelId="{412DED42-0700-42A0-B02E-B809CA1F8D31}" type="pres">
      <dgm:prSet presAssocID="{7B4FC133-175A-436E-9287-054A499F8F79}" presName="circle" presStyleCnt="0"/>
      <dgm:spPr/>
    </dgm:pt>
    <dgm:pt modelId="{F467F7A5-4ADA-47AA-A15A-D1FE7D43205F}" type="pres">
      <dgm:prSet presAssocID="{7B4FC133-175A-436E-9287-054A499F8F79}" presName="quadrant1" presStyleLbl="node1" presStyleIdx="0" presStyleCnt="4">
        <dgm:presLayoutVars>
          <dgm:chMax val="1"/>
          <dgm:bulletEnabled val="1"/>
        </dgm:presLayoutVars>
      </dgm:prSet>
      <dgm:spPr/>
      <dgm:t>
        <a:bodyPr/>
        <a:lstStyle/>
        <a:p>
          <a:endParaRPr lang="zh-CN" altLang="en-US"/>
        </a:p>
      </dgm:t>
    </dgm:pt>
    <dgm:pt modelId="{A27A6A73-7D31-41A5-A3FF-2C5E418CEA09}" type="pres">
      <dgm:prSet presAssocID="{7B4FC133-175A-436E-9287-054A499F8F79}" presName="quadrant2" presStyleLbl="node1" presStyleIdx="1" presStyleCnt="4">
        <dgm:presLayoutVars>
          <dgm:chMax val="1"/>
          <dgm:bulletEnabled val="1"/>
        </dgm:presLayoutVars>
      </dgm:prSet>
      <dgm:spPr/>
    </dgm:pt>
    <dgm:pt modelId="{3E93CF12-24C5-4F7A-9A65-5D3C1BA48073}" type="pres">
      <dgm:prSet presAssocID="{7B4FC133-175A-436E-9287-054A499F8F79}" presName="quadrant3" presStyleLbl="node1" presStyleIdx="2" presStyleCnt="4">
        <dgm:presLayoutVars>
          <dgm:chMax val="1"/>
          <dgm:bulletEnabled val="1"/>
        </dgm:presLayoutVars>
      </dgm:prSet>
      <dgm:spPr/>
    </dgm:pt>
    <dgm:pt modelId="{39E51E6A-12DC-43B2-82F2-9A77994E9319}" type="pres">
      <dgm:prSet presAssocID="{7B4FC133-175A-436E-9287-054A499F8F79}" presName="quadrant4" presStyleLbl="node1" presStyleIdx="3" presStyleCnt="4">
        <dgm:presLayoutVars>
          <dgm:chMax val="1"/>
          <dgm:bulletEnabled val="1"/>
        </dgm:presLayoutVars>
      </dgm:prSet>
      <dgm:spPr/>
      <dgm:t>
        <a:bodyPr/>
        <a:lstStyle/>
        <a:p>
          <a:endParaRPr lang="zh-CN" altLang="en-US"/>
        </a:p>
      </dgm:t>
    </dgm:pt>
    <dgm:pt modelId="{021C2880-0109-4248-B90C-B69E08B74927}" type="pres">
      <dgm:prSet presAssocID="{7B4FC133-175A-436E-9287-054A499F8F79}" presName="quadrantPlaceholder" presStyleCnt="0"/>
      <dgm:spPr/>
    </dgm:pt>
    <dgm:pt modelId="{3D31C8D9-ACCC-46F9-B9E8-548F9CA78D2E}" type="pres">
      <dgm:prSet presAssocID="{7B4FC133-175A-436E-9287-054A499F8F79}" presName="center1" presStyleLbl="fgShp" presStyleIdx="0" presStyleCnt="2"/>
      <dgm:spPr/>
    </dgm:pt>
    <dgm:pt modelId="{459B3FD3-DD81-4B7E-BAA6-AF936F581081}" type="pres">
      <dgm:prSet presAssocID="{7B4FC133-175A-436E-9287-054A499F8F79}" presName="center2" presStyleLbl="fgShp" presStyleIdx="1" presStyleCnt="2"/>
      <dgm:spPr/>
    </dgm:pt>
  </dgm:ptLst>
  <dgm:cxnLst>
    <dgm:cxn modelId="{A99C7D76-EF6F-4F58-830E-147F94753633}" type="presOf" srcId="{E6925963-353D-41C7-A59C-461F34EC0E3E}" destId="{3E93CF12-24C5-4F7A-9A65-5D3C1BA48073}" srcOrd="0" destOrd="0" presId="urn:microsoft.com/office/officeart/2005/8/layout/cycle4"/>
    <dgm:cxn modelId="{A129C942-1771-4A3F-A0D0-798E267049C2}" srcId="{7B4FC133-175A-436E-9287-054A499F8F79}" destId="{9B5A278D-24FB-421A-938C-8075E4C67E3E}" srcOrd="0" destOrd="0" parTransId="{13F33494-3FCA-4212-9218-49C2770EC1EA}" sibTransId="{220B29CF-F028-4798-824B-DDD59AF2A63E}"/>
    <dgm:cxn modelId="{B958298A-61A3-4905-A7CE-92E9DFB723D5}" type="presOf" srcId="{2C81D5B4-2048-4F9B-AD2E-9DE79FDBCA12}" destId="{44E5A1A0-6828-4371-B4AE-0BBEFF2D1549}" srcOrd="0" destOrd="0" presId="urn:microsoft.com/office/officeart/2005/8/layout/cycle4"/>
    <dgm:cxn modelId="{7A3B5C9A-51E3-423F-A86F-2EB958FCE83B}" srcId="{7B4FC133-175A-436E-9287-054A499F8F79}" destId="{021D34E5-DE96-449C-A117-3CE8F87C513D}" srcOrd="3" destOrd="0" parTransId="{E161B0A4-AD51-4F31-B5D4-C90FC92B6F57}" sibTransId="{7F5B4ACC-2566-49A8-8F42-4212EBB8BBD7}"/>
    <dgm:cxn modelId="{D3FE1FE0-BB48-49EF-B1B0-1E9A7DFA74A5}" srcId="{9B5A278D-24FB-421A-938C-8075E4C67E3E}" destId="{2C81D5B4-2048-4F9B-AD2E-9DE79FDBCA12}" srcOrd="0" destOrd="0" parTransId="{0192F7D1-80B5-436F-AC1A-6FC47289CA48}" sibTransId="{BC5CFD3C-20B0-4A68-9D68-3A2229B52791}"/>
    <dgm:cxn modelId="{FFDB8644-EE28-43A5-B507-64F4A519EB97}" srcId="{7B4FC133-175A-436E-9287-054A499F8F79}" destId="{E6925963-353D-41C7-A59C-461F34EC0E3E}" srcOrd="2" destOrd="0" parTransId="{8B5D469A-6C13-46C0-87F5-85D1C94190FE}" sibTransId="{9CE9A71F-BB95-4A0C-9B54-B285256B5ADD}"/>
    <dgm:cxn modelId="{2F6B26D6-78EF-41DE-9604-5A115B063586}" srcId="{021D34E5-DE96-449C-A117-3CE8F87C513D}" destId="{CC5BFEB7-715F-422E-A42F-133BB5DC21B7}" srcOrd="0" destOrd="0" parTransId="{E5F78F64-DCA7-4E57-8866-C2CB3B0B239F}" sibTransId="{5DED888F-3741-4563-842F-1A3117F17262}"/>
    <dgm:cxn modelId="{143AB5DF-CC54-4CB7-ABD0-8B57CD9A2B48}" type="presOf" srcId="{CC5BFEB7-715F-422E-A42F-133BB5DC21B7}" destId="{623463A2-1EF7-4B93-ACC7-2B55296E39D8}" srcOrd="1" destOrd="0" presId="urn:microsoft.com/office/officeart/2005/8/layout/cycle4"/>
    <dgm:cxn modelId="{3BA6AB29-277F-4BE3-A341-44F3A51B5933}" srcId="{7B4FC133-175A-436E-9287-054A499F8F79}" destId="{A070D735-E3C3-4C9D-A51A-20BF5F9464BB}" srcOrd="1" destOrd="0" parTransId="{7C75D58B-7221-4559-A857-EB3324E1384E}" sibTransId="{DCC18BB2-1C4C-489A-BC95-ADAE7EDA1709}"/>
    <dgm:cxn modelId="{1E691389-8790-49D1-AA11-818DC914C87E}" type="presOf" srcId="{7B4FC133-175A-436E-9287-054A499F8F79}" destId="{F23FE4E9-4E3C-40B9-9731-ACEB6772B1D3}" srcOrd="0" destOrd="0" presId="urn:microsoft.com/office/officeart/2005/8/layout/cycle4"/>
    <dgm:cxn modelId="{61F97375-F32C-425D-9710-CC71A19DB563}" type="presOf" srcId="{A070D735-E3C3-4C9D-A51A-20BF5F9464BB}" destId="{A27A6A73-7D31-41A5-A3FF-2C5E418CEA09}" srcOrd="0" destOrd="0" presId="urn:microsoft.com/office/officeart/2005/8/layout/cycle4"/>
    <dgm:cxn modelId="{AD07EC01-F715-42F4-80A8-5115A973ABF3}" type="presOf" srcId="{E1165E00-9A61-44C1-8A78-3A3DE2B4D9EC}" destId="{ED1F1B97-B9D9-48BE-848A-760C0BAB3D3A}" srcOrd="1" destOrd="0" presId="urn:microsoft.com/office/officeart/2005/8/layout/cycle4"/>
    <dgm:cxn modelId="{D836959E-6C56-4B98-9FA9-994DC583EDB4}" type="presOf" srcId="{5DB04995-7749-48A8-9D96-470F7B9016FF}" destId="{CFDA6715-158E-481C-890F-23F22E161570}" srcOrd="1" destOrd="0" presId="urn:microsoft.com/office/officeart/2005/8/layout/cycle4"/>
    <dgm:cxn modelId="{74EBCDFC-5656-49D1-96C2-FF3C0D173646}" type="presOf" srcId="{021D34E5-DE96-449C-A117-3CE8F87C513D}" destId="{39E51E6A-12DC-43B2-82F2-9A77994E9319}" srcOrd="0" destOrd="0" presId="urn:microsoft.com/office/officeart/2005/8/layout/cycle4"/>
    <dgm:cxn modelId="{DFD87367-F419-480E-B043-948261421652}" type="presOf" srcId="{2C81D5B4-2048-4F9B-AD2E-9DE79FDBCA12}" destId="{B25A8259-AD9B-4BF5-B3AB-8476EF550835}" srcOrd="1" destOrd="0" presId="urn:microsoft.com/office/officeart/2005/8/layout/cycle4"/>
    <dgm:cxn modelId="{3579B3F3-69B6-41CE-8D55-E8A1F707AD08}" srcId="{E6925963-353D-41C7-A59C-461F34EC0E3E}" destId="{E1165E00-9A61-44C1-8A78-3A3DE2B4D9EC}" srcOrd="0" destOrd="0" parTransId="{A1058E75-5421-4E1D-961F-41F504D263DA}" sibTransId="{0085257C-F568-40B3-A5DA-8D8BB8863901}"/>
    <dgm:cxn modelId="{DB689346-3685-44FC-BDEE-2037F8B3E91D}" type="presOf" srcId="{CC5BFEB7-715F-422E-A42F-133BB5DC21B7}" destId="{E39561F4-D4AC-4556-9D84-3DD9D0133FA1}" srcOrd="0" destOrd="0" presId="urn:microsoft.com/office/officeart/2005/8/layout/cycle4"/>
    <dgm:cxn modelId="{DA9BDBDC-26AC-4E80-BF2F-523153075FB9}" srcId="{A070D735-E3C3-4C9D-A51A-20BF5F9464BB}" destId="{5DB04995-7749-48A8-9D96-470F7B9016FF}" srcOrd="0" destOrd="0" parTransId="{3B86796A-9958-4391-AE0D-E9F9441C26F3}" sibTransId="{70808B1F-DF40-4859-8313-DF3F4F29AD2E}"/>
    <dgm:cxn modelId="{1AFC5964-6ADE-4F13-8053-0DDF8CC50B3B}" type="presOf" srcId="{E1165E00-9A61-44C1-8A78-3A3DE2B4D9EC}" destId="{6A0F00C0-1A2C-4CAC-822A-9B879274B370}" srcOrd="0" destOrd="0" presId="urn:microsoft.com/office/officeart/2005/8/layout/cycle4"/>
    <dgm:cxn modelId="{C7E0BEA4-7BBD-46F2-9CD8-988C643D3E4E}" type="presOf" srcId="{5DB04995-7749-48A8-9D96-470F7B9016FF}" destId="{31A57EF9-A396-481B-A986-763C863088DE}" srcOrd="0" destOrd="0" presId="urn:microsoft.com/office/officeart/2005/8/layout/cycle4"/>
    <dgm:cxn modelId="{0C5919D9-AED3-4015-88F1-E535CC9398BB}" type="presOf" srcId="{9B5A278D-24FB-421A-938C-8075E4C67E3E}" destId="{F467F7A5-4ADA-47AA-A15A-D1FE7D43205F}" srcOrd="0" destOrd="0" presId="urn:microsoft.com/office/officeart/2005/8/layout/cycle4"/>
    <dgm:cxn modelId="{35CA2D87-4B56-47CD-BF76-BBA776BC9013}" type="presParOf" srcId="{F23FE4E9-4E3C-40B9-9731-ACEB6772B1D3}" destId="{CB98AE6F-D3CB-4409-A528-A028C190F32C}" srcOrd="0" destOrd="0" presId="urn:microsoft.com/office/officeart/2005/8/layout/cycle4"/>
    <dgm:cxn modelId="{5648A1D2-757C-408A-94EE-9B5551EEAE00}" type="presParOf" srcId="{CB98AE6F-D3CB-4409-A528-A028C190F32C}" destId="{92740E89-14C8-4488-B4DD-B20D78AC39A8}" srcOrd="0" destOrd="0" presId="urn:microsoft.com/office/officeart/2005/8/layout/cycle4"/>
    <dgm:cxn modelId="{EE511664-E6EF-47E3-8552-E3D38264BBB7}" type="presParOf" srcId="{92740E89-14C8-4488-B4DD-B20D78AC39A8}" destId="{44E5A1A0-6828-4371-B4AE-0BBEFF2D1549}" srcOrd="0" destOrd="0" presId="urn:microsoft.com/office/officeart/2005/8/layout/cycle4"/>
    <dgm:cxn modelId="{7CFF0186-B9A7-46DA-B2E5-E22F62DBEF8E}" type="presParOf" srcId="{92740E89-14C8-4488-B4DD-B20D78AC39A8}" destId="{B25A8259-AD9B-4BF5-B3AB-8476EF550835}" srcOrd="1" destOrd="0" presId="urn:microsoft.com/office/officeart/2005/8/layout/cycle4"/>
    <dgm:cxn modelId="{804E6224-4C22-4F38-837E-1C365D0C427F}" type="presParOf" srcId="{CB98AE6F-D3CB-4409-A528-A028C190F32C}" destId="{E8BCCA8A-24F2-4FDF-93EE-E993DAAB8F11}" srcOrd="1" destOrd="0" presId="urn:microsoft.com/office/officeart/2005/8/layout/cycle4"/>
    <dgm:cxn modelId="{04FC1555-9AD5-4372-93FB-DB8E160AC393}" type="presParOf" srcId="{E8BCCA8A-24F2-4FDF-93EE-E993DAAB8F11}" destId="{31A57EF9-A396-481B-A986-763C863088DE}" srcOrd="0" destOrd="0" presId="urn:microsoft.com/office/officeart/2005/8/layout/cycle4"/>
    <dgm:cxn modelId="{81A9D77F-D019-41BD-B042-C56E583CB635}" type="presParOf" srcId="{E8BCCA8A-24F2-4FDF-93EE-E993DAAB8F11}" destId="{CFDA6715-158E-481C-890F-23F22E161570}" srcOrd="1" destOrd="0" presId="urn:microsoft.com/office/officeart/2005/8/layout/cycle4"/>
    <dgm:cxn modelId="{62A7F269-1E84-42B8-BE9E-77D9EA59895A}" type="presParOf" srcId="{CB98AE6F-D3CB-4409-A528-A028C190F32C}" destId="{2DD5CE62-0DC3-499D-9A80-5C389BD6D697}" srcOrd="2" destOrd="0" presId="urn:microsoft.com/office/officeart/2005/8/layout/cycle4"/>
    <dgm:cxn modelId="{328C2955-842A-452D-A7C4-7887F31BDDBC}" type="presParOf" srcId="{2DD5CE62-0DC3-499D-9A80-5C389BD6D697}" destId="{6A0F00C0-1A2C-4CAC-822A-9B879274B370}" srcOrd="0" destOrd="0" presId="urn:microsoft.com/office/officeart/2005/8/layout/cycle4"/>
    <dgm:cxn modelId="{97DA031E-546E-40BA-B68D-C89AE04A8F0A}" type="presParOf" srcId="{2DD5CE62-0DC3-499D-9A80-5C389BD6D697}" destId="{ED1F1B97-B9D9-48BE-848A-760C0BAB3D3A}" srcOrd="1" destOrd="0" presId="urn:microsoft.com/office/officeart/2005/8/layout/cycle4"/>
    <dgm:cxn modelId="{C04B40C1-D173-426F-9D4C-26CB72009D79}" type="presParOf" srcId="{CB98AE6F-D3CB-4409-A528-A028C190F32C}" destId="{359DD041-4008-4147-BA81-6F52E4C2907A}" srcOrd="3" destOrd="0" presId="urn:microsoft.com/office/officeart/2005/8/layout/cycle4"/>
    <dgm:cxn modelId="{12883603-752D-4CA7-ACE3-FA3B806246E7}" type="presParOf" srcId="{359DD041-4008-4147-BA81-6F52E4C2907A}" destId="{E39561F4-D4AC-4556-9D84-3DD9D0133FA1}" srcOrd="0" destOrd="0" presId="urn:microsoft.com/office/officeart/2005/8/layout/cycle4"/>
    <dgm:cxn modelId="{53E55511-D93E-4B96-B975-11BD3FD53EBA}" type="presParOf" srcId="{359DD041-4008-4147-BA81-6F52E4C2907A}" destId="{623463A2-1EF7-4B93-ACC7-2B55296E39D8}" srcOrd="1" destOrd="0" presId="urn:microsoft.com/office/officeart/2005/8/layout/cycle4"/>
    <dgm:cxn modelId="{EB185006-9EDE-4F9C-84B6-3346DB9B887B}" type="presParOf" srcId="{CB98AE6F-D3CB-4409-A528-A028C190F32C}" destId="{56FB604C-DB28-49E4-9D21-9AE86294C672}" srcOrd="4" destOrd="0" presId="urn:microsoft.com/office/officeart/2005/8/layout/cycle4"/>
    <dgm:cxn modelId="{8D0BF8AC-C7D3-446A-8704-296A1BC90AB6}" type="presParOf" srcId="{F23FE4E9-4E3C-40B9-9731-ACEB6772B1D3}" destId="{412DED42-0700-42A0-B02E-B809CA1F8D31}" srcOrd="1" destOrd="0" presId="urn:microsoft.com/office/officeart/2005/8/layout/cycle4"/>
    <dgm:cxn modelId="{5F368681-80C7-4582-A6AA-07569C3523B1}" type="presParOf" srcId="{412DED42-0700-42A0-B02E-B809CA1F8D31}" destId="{F467F7A5-4ADA-47AA-A15A-D1FE7D43205F}" srcOrd="0" destOrd="0" presId="urn:microsoft.com/office/officeart/2005/8/layout/cycle4"/>
    <dgm:cxn modelId="{FEF90BE2-E803-43B0-BF03-60074E00910A}" type="presParOf" srcId="{412DED42-0700-42A0-B02E-B809CA1F8D31}" destId="{A27A6A73-7D31-41A5-A3FF-2C5E418CEA09}" srcOrd="1" destOrd="0" presId="urn:microsoft.com/office/officeart/2005/8/layout/cycle4"/>
    <dgm:cxn modelId="{C9369D62-D34E-48A9-AA10-136E927AF83B}" type="presParOf" srcId="{412DED42-0700-42A0-B02E-B809CA1F8D31}" destId="{3E93CF12-24C5-4F7A-9A65-5D3C1BA48073}" srcOrd="2" destOrd="0" presId="urn:microsoft.com/office/officeart/2005/8/layout/cycle4"/>
    <dgm:cxn modelId="{2D21D33E-E771-46CB-BE44-2936E987F9EC}" type="presParOf" srcId="{412DED42-0700-42A0-B02E-B809CA1F8D31}" destId="{39E51E6A-12DC-43B2-82F2-9A77994E9319}" srcOrd="3" destOrd="0" presId="urn:microsoft.com/office/officeart/2005/8/layout/cycle4"/>
    <dgm:cxn modelId="{55692903-2148-4E21-A761-2BDFE465E6A1}" type="presParOf" srcId="{412DED42-0700-42A0-B02E-B809CA1F8D31}" destId="{021C2880-0109-4248-B90C-B69E08B74927}" srcOrd="4" destOrd="0" presId="urn:microsoft.com/office/officeart/2005/8/layout/cycle4"/>
    <dgm:cxn modelId="{7E9AF031-80E5-4860-8202-A1C02C329702}" type="presParOf" srcId="{F23FE4E9-4E3C-40B9-9731-ACEB6772B1D3}" destId="{3D31C8D9-ACCC-46F9-B9E8-548F9CA78D2E}" srcOrd="2" destOrd="0" presId="urn:microsoft.com/office/officeart/2005/8/layout/cycle4"/>
    <dgm:cxn modelId="{413FC851-9DED-4D4B-B3FB-F1D5D65639AC}" type="presParOf" srcId="{F23FE4E9-4E3C-40B9-9731-ACEB6772B1D3}" destId="{459B3FD3-DD81-4B7E-BAA6-AF936F58108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37DAF-A706-40CC-9AEF-DBF22F6A5248}">
      <dsp:nvSpPr>
        <dsp:cNvPr id="0" name=""/>
        <dsp:cNvSpPr/>
      </dsp:nvSpPr>
      <dsp:spPr>
        <a:xfrm>
          <a:off x="594700" y="631209"/>
          <a:ext cx="157347" cy="149912"/>
        </a:xfrm>
        <a:custGeom>
          <a:avLst/>
          <a:gdLst/>
          <a:ahLst/>
          <a:cxnLst/>
          <a:rect l="0" t="0" r="0" b="0"/>
          <a:pathLst>
            <a:path>
              <a:moveTo>
                <a:pt x="0" y="0"/>
              </a:moveTo>
              <a:lnTo>
                <a:pt x="78673" y="0"/>
              </a:lnTo>
              <a:lnTo>
                <a:pt x="78673" y="149912"/>
              </a:lnTo>
              <a:lnTo>
                <a:pt x="157347" y="149912"/>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7941" y="700732"/>
        <a:ext cx="10866" cy="10866"/>
      </dsp:txXfrm>
    </dsp:sp>
    <dsp:sp modelId="{2AA5243C-5B96-48BB-809F-CADDAFDEB7B2}">
      <dsp:nvSpPr>
        <dsp:cNvPr id="0" name=""/>
        <dsp:cNvSpPr/>
      </dsp:nvSpPr>
      <dsp:spPr>
        <a:xfrm>
          <a:off x="594700" y="481297"/>
          <a:ext cx="157347" cy="149912"/>
        </a:xfrm>
        <a:custGeom>
          <a:avLst/>
          <a:gdLst/>
          <a:ahLst/>
          <a:cxnLst/>
          <a:rect l="0" t="0" r="0" b="0"/>
          <a:pathLst>
            <a:path>
              <a:moveTo>
                <a:pt x="0" y="149912"/>
              </a:moveTo>
              <a:lnTo>
                <a:pt x="78673" y="149912"/>
              </a:lnTo>
              <a:lnTo>
                <a:pt x="78673" y="0"/>
              </a:lnTo>
              <a:lnTo>
                <a:pt x="157347"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7941" y="550820"/>
        <a:ext cx="10866" cy="10866"/>
      </dsp:txXfrm>
    </dsp:sp>
    <dsp:sp modelId="{6501528C-2F69-43B5-B2FC-31F6D77EA623}">
      <dsp:nvSpPr>
        <dsp:cNvPr id="0" name=""/>
        <dsp:cNvSpPr/>
      </dsp:nvSpPr>
      <dsp:spPr>
        <a:xfrm rot="16200000">
          <a:off x="-156438" y="511279"/>
          <a:ext cx="1262419" cy="239859"/>
        </a:xfrm>
        <a:prstGeom prst="rect">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安装方式</a:t>
          </a:r>
          <a:endParaRPr lang="zh-CN" altLang="en-US" sz="1400" kern="1200" dirty="0"/>
        </a:p>
      </dsp:txBody>
      <dsp:txXfrm>
        <a:off x="-156438" y="511279"/>
        <a:ext cx="1262419" cy="239859"/>
      </dsp:txXfrm>
    </dsp:sp>
    <dsp:sp modelId="{B4E11FA7-C827-4A46-BA08-15D53A3DC5F8}">
      <dsp:nvSpPr>
        <dsp:cNvPr id="0" name=""/>
        <dsp:cNvSpPr/>
      </dsp:nvSpPr>
      <dsp:spPr>
        <a:xfrm>
          <a:off x="752048" y="361367"/>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立式</a:t>
          </a:r>
          <a:endParaRPr lang="zh-CN" altLang="en-US" sz="1400" kern="1200" dirty="0"/>
        </a:p>
      </dsp:txBody>
      <dsp:txXfrm>
        <a:off x="752048" y="361367"/>
        <a:ext cx="786739" cy="239859"/>
      </dsp:txXfrm>
    </dsp:sp>
    <dsp:sp modelId="{4B8AF2F6-CBF5-4E92-92E5-32FF0433E719}">
      <dsp:nvSpPr>
        <dsp:cNvPr id="0" name=""/>
        <dsp:cNvSpPr/>
      </dsp:nvSpPr>
      <dsp:spPr>
        <a:xfrm>
          <a:off x="752048" y="661191"/>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卧式</a:t>
          </a:r>
          <a:endParaRPr lang="zh-CN" altLang="en-US" sz="1400" kern="1200" dirty="0"/>
        </a:p>
      </dsp:txBody>
      <dsp:txXfrm>
        <a:off x="752048" y="661191"/>
        <a:ext cx="786739" cy="239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37DAF-A706-40CC-9AEF-DBF22F6A5248}">
      <dsp:nvSpPr>
        <dsp:cNvPr id="0" name=""/>
        <dsp:cNvSpPr/>
      </dsp:nvSpPr>
      <dsp:spPr>
        <a:xfrm>
          <a:off x="594700" y="631209"/>
          <a:ext cx="157347" cy="149912"/>
        </a:xfrm>
        <a:custGeom>
          <a:avLst/>
          <a:gdLst/>
          <a:ahLst/>
          <a:cxnLst/>
          <a:rect l="0" t="0" r="0" b="0"/>
          <a:pathLst>
            <a:path>
              <a:moveTo>
                <a:pt x="0" y="0"/>
              </a:moveTo>
              <a:lnTo>
                <a:pt x="78673" y="0"/>
              </a:lnTo>
              <a:lnTo>
                <a:pt x="78673" y="149912"/>
              </a:lnTo>
              <a:lnTo>
                <a:pt x="157347" y="149912"/>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7941" y="700732"/>
        <a:ext cx="10866" cy="10866"/>
      </dsp:txXfrm>
    </dsp:sp>
    <dsp:sp modelId="{2AA5243C-5B96-48BB-809F-CADDAFDEB7B2}">
      <dsp:nvSpPr>
        <dsp:cNvPr id="0" name=""/>
        <dsp:cNvSpPr/>
      </dsp:nvSpPr>
      <dsp:spPr>
        <a:xfrm>
          <a:off x="594700" y="481297"/>
          <a:ext cx="157347" cy="149912"/>
        </a:xfrm>
        <a:custGeom>
          <a:avLst/>
          <a:gdLst/>
          <a:ahLst/>
          <a:cxnLst/>
          <a:rect l="0" t="0" r="0" b="0"/>
          <a:pathLst>
            <a:path>
              <a:moveTo>
                <a:pt x="0" y="149912"/>
              </a:moveTo>
              <a:lnTo>
                <a:pt x="78673" y="149912"/>
              </a:lnTo>
              <a:lnTo>
                <a:pt x="78673" y="0"/>
              </a:lnTo>
              <a:lnTo>
                <a:pt x="157347"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7941" y="550820"/>
        <a:ext cx="10866" cy="10866"/>
      </dsp:txXfrm>
    </dsp:sp>
    <dsp:sp modelId="{6501528C-2F69-43B5-B2FC-31F6D77EA623}">
      <dsp:nvSpPr>
        <dsp:cNvPr id="0" name=""/>
        <dsp:cNvSpPr/>
      </dsp:nvSpPr>
      <dsp:spPr>
        <a:xfrm rot="16200000">
          <a:off x="-156438" y="511279"/>
          <a:ext cx="1262419" cy="239859"/>
        </a:xfrm>
        <a:prstGeom prst="rect">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介质</a:t>
          </a:r>
          <a:endParaRPr lang="zh-CN" altLang="en-US" sz="1400" kern="1200" dirty="0"/>
        </a:p>
      </dsp:txBody>
      <dsp:txXfrm>
        <a:off x="-156438" y="511279"/>
        <a:ext cx="1262419" cy="239859"/>
      </dsp:txXfrm>
    </dsp:sp>
    <dsp:sp modelId="{B4E11FA7-C827-4A46-BA08-15D53A3DC5F8}">
      <dsp:nvSpPr>
        <dsp:cNvPr id="0" name=""/>
        <dsp:cNvSpPr/>
      </dsp:nvSpPr>
      <dsp:spPr>
        <a:xfrm>
          <a:off x="752048" y="361367"/>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清水泵</a:t>
          </a:r>
          <a:endParaRPr lang="zh-CN" altLang="en-US" sz="1400" kern="1200" dirty="0"/>
        </a:p>
      </dsp:txBody>
      <dsp:txXfrm>
        <a:off x="752048" y="361367"/>
        <a:ext cx="786739" cy="239859"/>
      </dsp:txXfrm>
    </dsp:sp>
    <dsp:sp modelId="{4B8AF2F6-CBF5-4E92-92E5-32FF0433E719}">
      <dsp:nvSpPr>
        <dsp:cNvPr id="0" name=""/>
        <dsp:cNvSpPr/>
      </dsp:nvSpPr>
      <dsp:spPr>
        <a:xfrm>
          <a:off x="752048" y="661191"/>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污水泵</a:t>
          </a:r>
          <a:endParaRPr lang="zh-CN" altLang="en-US" sz="1400" kern="1200" dirty="0"/>
        </a:p>
      </dsp:txBody>
      <dsp:txXfrm>
        <a:off x="752048" y="661191"/>
        <a:ext cx="786739" cy="239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03CF-849B-45A8-9417-F9538ED9A995}">
      <dsp:nvSpPr>
        <dsp:cNvPr id="0" name=""/>
        <dsp:cNvSpPr/>
      </dsp:nvSpPr>
      <dsp:spPr>
        <a:xfrm>
          <a:off x="594700" y="631209"/>
          <a:ext cx="157347" cy="299824"/>
        </a:xfrm>
        <a:custGeom>
          <a:avLst/>
          <a:gdLst/>
          <a:ahLst/>
          <a:cxnLst/>
          <a:rect l="0" t="0" r="0" b="0"/>
          <a:pathLst>
            <a:path>
              <a:moveTo>
                <a:pt x="0" y="0"/>
              </a:moveTo>
              <a:lnTo>
                <a:pt x="78673" y="0"/>
              </a:lnTo>
              <a:lnTo>
                <a:pt x="78673" y="299824"/>
              </a:lnTo>
              <a:lnTo>
                <a:pt x="157347" y="29982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4909" y="772656"/>
        <a:ext cx="16930" cy="16930"/>
      </dsp:txXfrm>
    </dsp:sp>
    <dsp:sp modelId="{AD237DAF-A706-40CC-9AEF-DBF22F6A5248}">
      <dsp:nvSpPr>
        <dsp:cNvPr id="0" name=""/>
        <dsp:cNvSpPr/>
      </dsp:nvSpPr>
      <dsp:spPr>
        <a:xfrm>
          <a:off x="594700" y="585489"/>
          <a:ext cx="157347" cy="91440"/>
        </a:xfrm>
        <a:custGeom>
          <a:avLst/>
          <a:gdLst/>
          <a:ahLst/>
          <a:cxnLst/>
          <a:rect l="0" t="0" r="0" b="0"/>
          <a:pathLst>
            <a:path>
              <a:moveTo>
                <a:pt x="0" y="45720"/>
              </a:moveTo>
              <a:lnTo>
                <a:pt x="157347" y="4572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9440" y="627275"/>
        <a:ext cx="7867" cy="7867"/>
      </dsp:txXfrm>
    </dsp:sp>
    <dsp:sp modelId="{2AA5243C-5B96-48BB-809F-CADDAFDEB7B2}">
      <dsp:nvSpPr>
        <dsp:cNvPr id="0" name=""/>
        <dsp:cNvSpPr/>
      </dsp:nvSpPr>
      <dsp:spPr>
        <a:xfrm>
          <a:off x="594700" y="331384"/>
          <a:ext cx="157347" cy="299824"/>
        </a:xfrm>
        <a:custGeom>
          <a:avLst/>
          <a:gdLst/>
          <a:ahLst/>
          <a:cxnLst/>
          <a:rect l="0" t="0" r="0" b="0"/>
          <a:pathLst>
            <a:path>
              <a:moveTo>
                <a:pt x="0" y="299824"/>
              </a:moveTo>
              <a:lnTo>
                <a:pt x="78673" y="299824"/>
              </a:lnTo>
              <a:lnTo>
                <a:pt x="78673" y="0"/>
              </a:lnTo>
              <a:lnTo>
                <a:pt x="157347"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64909" y="472832"/>
        <a:ext cx="16930" cy="16930"/>
      </dsp:txXfrm>
    </dsp:sp>
    <dsp:sp modelId="{6501528C-2F69-43B5-B2FC-31F6D77EA623}">
      <dsp:nvSpPr>
        <dsp:cNvPr id="0" name=""/>
        <dsp:cNvSpPr/>
      </dsp:nvSpPr>
      <dsp:spPr>
        <a:xfrm rot="16200000">
          <a:off x="-156438" y="511279"/>
          <a:ext cx="1262419" cy="239859"/>
        </a:xfrm>
        <a:prstGeom prst="rect">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应用</a:t>
          </a:r>
          <a:endParaRPr lang="zh-CN" altLang="en-US" sz="1400" kern="1200" dirty="0"/>
        </a:p>
      </dsp:txBody>
      <dsp:txXfrm>
        <a:off x="-156438" y="511279"/>
        <a:ext cx="1262419" cy="239859"/>
      </dsp:txXfrm>
    </dsp:sp>
    <dsp:sp modelId="{B4E11FA7-C827-4A46-BA08-15D53A3DC5F8}">
      <dsp:nvSpPr>
        <dsp:cNvPr id="0" name=""/>
        <dsp:cNvSpPr/>
      </dsp:nvSpPr>
      <dsp:spPr>
        <a:xfrm>
          <a:off x="752048" y="211455"/>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空调泵</a:t>
          </a:r>
          <a:endParaRPr lang="zh-CN" altLang="en-US" sz="1400" kern="1200" dirty="0"/>
        </a:p>
      </dsp:txBody>
      <dsp:txXfrm>
        <a:off x="752048" y="211455"/>
        <a:ext cx="786739" cy="239859"/>
      </dsp:txXfrm>
    </dsp:sp>
    <dsp:sp modelId="{4B8AF2F6-CBF5-4E92-92E5-32FF0433E719}">
      <dsp:nvSpPr>
        <dsp:cNvPr id="0" name=""/>
        <dsp:cNvSpPr/>
      </dsp:nvSpPr>
      <dsp:spPr>
        <a:xfrm>
          <a:off x="752048" y="511279"/>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给水泵</a:t>
          </a:r>
          <a:endParaRPr lang="zh-CN" altLang="en-US" sz="1400" kern="1200" dirty="0"/>
        </a:p>
      </dsp:txBody>
      <dsp:txXfrm>
        <a:off x="752048" y="511279"/>
        <a:ext cx="786739" cy="239859"/>
      </dsp:txXfrm>
    </dsp:sp>
    <dsp:sp modelId="{8D5F933E-FE25-4AF4-85AE-D5AB242B1D8C}">
      <dsp:nvSpPr>
        <dsp:cNvPr id="0" name=""/>
        <dsp:cNvSpPr/>
      </dsp:nvSpPr>
      <dsp:spPr>
        <a:xfrm>
          <a:off x="752048" y="811104"/>
          <a:ext cx="786739" cy="23985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热水泵</a:t>
          </a:r>
          <a:endParaRPr lang="zh-CN" altLang="en-US" sz="1400" kern="1200" dirty="0"/>
        </a:p>
      </dsp:txBody>
      <dsp:txXfrm>
        <a:off x="752048" y="811104"/>
        <a:ext cx="786739" cy="239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DFD3C-9967-40A6-AF11-A9498F6E1214}">
      <dsp:nvSpPr>
        <dsp:cNvPr id="0" name=""/>
        <dsp:cNvSpPr/>
      </dsp:nvSpPr>
      <dsp:spPr>
        <a:xfrm rot="5400000">
          <a:off x="1346368" y="38098"/>
          <a:ext cx="564235" cy="490884"/>
        </a:xfrm>
        <a:prstGeom prst="hexagon">
          <a:avLst>
            <a:gd name="adj" fmla="val 25000"/>
            <a:gd name="vf" fmla="val 11547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zh-CN" altLang="en-US" sz="700" kern="1200" dirty="0" smtClean="0"/>
            <a:t>泵体</a:t>
          </a:r>
          <a:r>
            <a:rPr lang="en-US" altLang="zh-CN" sz="700" kern="1200" dirty="0" smtClean="0"/>
            <a:t>/</a:t>
          </a:r>
          <a:r>
            <a:rPr lang="zh-CN" altLang="en-US" sz="700" kern="1200" dirty="0" smtClean="0"/>
            <a:t>泵头</a:t>
          </a:r>
          <a:endParaRPr lang="zh-CN" altLang="en-US" sz="700" kern="1200" dirty="0"/>
        </a:p>
      </dsp:txBody>
      <dsp:txXfrm rot="-5400000">
        <a:off x="1459539" y="89350"/>
        <a:ext cx="337892" cy="388381"/>
      </dsp:txXfrm>
    </dsp:sp>
    <dsp:sp modelId="{931A26CD-CA11-4568-AC9F-928BE1721A14}">
      <dsp:nvSpPr>
        <dsp:cNvPr id="0" name=""/>
        <dsp:cNvSpPr/>
      </dsp:nvSpPr>
      <dsp:spPr>
        <a:xfrm>
          <a:off x="1888824" y="114270"/>
          <a:ext cx="629686" cy="33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zh-CN" altLang="en-US" sz="700" kern="1200" dirty="0" smtClean="0"/>
            <a:t>轴</a:t>
          </a:r>
          <a:endParaRPr lang="zh-CN" altLang="en-US" sz="700" kern="1200" dirty="0"/>
        </a:p>
      </dsp:txBody>
      <dsp:txXfrm>
        <a:off x="1888824" y="114270"/>
        <a:ext cx="629686" cy="338541"/>
      </dsp:txXfrm>
    </dsp:sp>
    <dsp:sp modelId="{D6E1B5CA-8A5F-431D-942E-776B9B3F51E4}">
      <dsp:nvSpPr>
        <dsp:cNvPr id="0" name=""/>
        <dsp:cNvSpPr/>
      </dsp:nvSpPr>
      <dsp:spPr>
        <a:xfrm rot="5400000">
          <a:off x="816213" y="38098"/>
          <a:ext cx="564235" cy="490884"/>
        </a:xfrm>
        <a:prstGeom prst="hexagon">
          <a:avLst>
            <a:gd name="adj" fmla="val 25000"/>
            <a:gd name="vf" fmla="val 115470"/>
          </a:avLst>
        </a:prstGeom>
        <a:solidFill>
          <a:schemeClr val="accent2">
            <a:shade val="50000"/>
            <a:hueOff val="221089"/>
            <a:satOff val="-12785"/>
            <a:lumOff val="13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zh-CN" altLang="en-US" sz="2900" kern="1200"/>
        </a:p>
      </dsp:txBody>
      <dsp:txXfrm rot="-5400000">
        <a:off x="929384" y="89350"/>
        <a:ext cx="337892" cy="388381"/>
      </dsp:txXfrm>
    </dsp:sp>
    <dsp:sp modelId="{EF6779B2-472E-473E-A10E-B1A91B2848CE}">
      <dsp:nvSpPr>
        <dsp:cNvPr id="0" name=""/>
        <dsp:cNvSpPr/>
      </dsp:nvSpPr>
      <dsp:spPr>
        <a:xfrm rot="5400000">
          <a:off x="1080275" y="517021"/>
          <a:ext cx="564235" cy="490884"/>
        </a:xfrm>
        <a:prstGeom prst="hexagon">
          <a:avLst>
            <a:gd name="adj" fmla="val 25000"/>
            <a:gd name="vf" fmla="val 115470"/>
          </a:avLst>
        </a:prstGeom>
        <a:solidFill>
          <a:schemeClr val="accent2">
            <a:shade val="50000"/>
            <a:hueOff val="442177"/>
            <a:satOff val="-25570"/>
            <a:lumOff val="274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zh-CN" altLang="en-US" sz="700" kern="1200" dirty="0" smtClean="0"/>
            <a:t>轴承</a:t>
          </a:r>
          <a:endParaRPr lang="zh-CN" altLang="en-US" sz="700" kern="1200" dirty="0"/>
        </a:p>
      </dsp:txBody>
      <dsp:txXfrm rot="-5400000">
        <a:off x="1193446" y="568273"/>
        <a:ext cx="337892" cy="388381"/>
      </dsp:txXfrm>
    </dsp:sp>
    <dsp:sp modelId="{03C676A6-DA2B-4BAD-987C-6F3440519E6B}">
      <dsp:nvSpPr>
        <dsp:cNvPr id="0" name=""/>
        <dsp:cNvSpPr/>
      </dsp:nvSpPr>
      <dsp:spPr>
        <a:xfrm>
          <a:off x="487264" y="593193"/>
          <a:ext cx="609373" cy="33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311150">
            <a:lnSpc>
              <a:spcPct val="90000"/>
            </a:lnSpc>
            <a:spcBef>
              <a:spcPct val="0"/>
            </a:spcBef>
            <a:spcAft>
              <a:spcPct val="35000"/>
            </a:spcAft>
          </a:pPr>
          <a:r>
            <a:rPr lang="zh-CN" altLang="en-US" sz="700" kern="1200" dirty="0" smtClean="0"/>
            <a:t>叶轮</a:t>
          </a:r>
          <a:endParaRPr lang="zh-CN" altLang="en-US" sz="700" kern="1200" dirty="0"/>
        </a:p>
      </dsp:txBody>
      <dsp:txXfrm>
        <a:off x="487264" y="593193"/>
        <a:ext cx="609373" cy="338541"/>
      </dsp:txXfrm>
    </dsp:sp>
    <dsp:sp modelId="{529E4513-D1F5-4700-B37E-2AAF082188DF}">
      <dsp:nvSpPr>
        <dsp:cNvPr id="0" name=""/>
        <dsp:cNvSpPr/>
      </dsp:nvSpPr>
      <dsp:spPr>
        <a:xfrm rot="5400000">
          <a:off x="1610430" y="517021"/>
          <a:ext cx="564235" cy="490884"/>
        </a:xfrm>
        <a:prstGeom prst="hexagon">
          <a:avLst>
            <a:gd name="adj" fmla="val 25000"/>
            <a:gd name="vf" fmla="val 115470"/>
          </a:avLst>
        </a:prstGeom>
        <a:solidFill>
          <a:schemeClr val="accent2">
            <a:shade val="50000"/>
            <a:hueOff val="663266"/>
            <a:satOff val="-38355"/>
            <a:lumOff val="411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zh-CN" altLang="en-US" sz="2900" kern="1200"/>
        </a:p>
      </dsp:txBody>
      <dsp:txXfrm rot="-5400000">
        <a:off x="1723601" y="568273"/>
        <a:ext cx="337892" cy="388381"/>
      </dsp:txXfrm>
    </dsp:sp>
    <dsp:sp modelId="{69E150B9-ACE6-4841-A583-A810DE8D09DA}">
      <dsp:nvSpPr>
        <dsp:cNvPr id="0" name=""/>
        <dsp:cNvSpPr/>
      </dsp:nvSpPr>
      <dsp:spPr>
        <a:xfrm rot="5400000">
          <a:off x="1346368" y="995944"/>
          <a:ext cx="564235" cy="490884"/>
        </a:xfrm>
        <a:prstGeom prst="hexagon">
          <a:avLst>
            <a:gd name="adj" fmla="val 25000"/>
            <a:gd name="vf" fmla="val 115470"/>
          </a:avLst>
        </a:prstGeom>
        <a:solidFill>
          <a:schemeClr val="accent2">
            <a:shade val="50000"/>
            <a:hueOff val="884355"/>
            <a:satOff val="-51140"/>
            <a:lumOff val="548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zh-CN" altLang="en-US" sz="700" kern="1200" dirty="0" smtClean="0"/>
            <a:t>机械密封</a:t>
          </a:r>
          <a:r>
            <a:rPr lang="en-US" altLang="zh-CN" sz="700" kern="1200" dirty="0" smtClean="0"/>
            <a:t>/</a:t>
          </a:r>
          <a:r>
            <a:rPr lang="zh-CN" altLang="en-US" sz="700" kern="1200" dirty="0" smtClean="0"/>
            <a:t>机封</a:t>
          </a:r>
          <a:endParaRPr lang="zh-CN" altLang="en-US" sz="700" kern="1200" dirty="0"/>
        </a:p>
      </dsp:txBody>
      <dsp:txXfrm rot="-5400000">
        <a:off x="1459539" y="1047196"/>
        <a:ext cx="337892" cy="388381"/>
      </dsp:txXfrm>
    </dsp:sp>
    <dsp:sp modelId="{CBEB4A12-DFE4-4258-936D-916FED3565A7}">
      <dsp:nvSpPr>
        <dsp:cNvPr id="0" name=""/>
        <dsp:cNvSpPr/>
      </dsp:nvSpPr>
      <dsp:spPr>
        <a:xfrm>
          <a:off x="1888824" y="1072115"/>
          <a:ext cx="629686" cy="33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r>
            <a:rPr lang="zh-CN" altLang="en-US" sz="700" kern="1200" dirty="0" smtClean="0"/>
            <a:t>联轴器</a:t>
          </a:r>
          <a:endParaRPr lang="zh-CN" altLang="en-US" sz="700" kern="1200" dirty="0"/>
        </a:p>
      </dsp:txBody>
      <dsp:txXfrm>
        <a:off x="1888824" y="1072115"/>
        <a:ext cx="629686" cy="338541"/>
      </dsp:txXfrm>
    </dsp:sp>
    <dsp:sp modelId="{C7728D8D-189D-4279-8D06-4B963E0C3ECF}">
      <dsp:nvSpPr>
        <dsp:cNvPr id="0" name=""/>
        <dsp:cNvSpPr/>
      </dsp:nvSpPr>
      <dsp:spPr>
        <a:xfrm rot="5400000">
          <a:off x="816213" y="995944"/>
          <a:ext cx="564235" cy="490884"/>
        </a:xfrm>
        <a:prstGeom prst="hexagon">
          <a:avLst>
            <a:gd name="adj" fmla="val 25000"/>
            <a:gd name="vf" fmla="val 115470"/>
          </a:avLst>
        </a:prstGeom>
        <a:solidFill>
          <a:schemeClr val="accent2">
            <a:shade val="50000"/>
            <a:hueOff val="663266"/>
            <a:satOff val="-38355"/>
            <a:lumOff val="411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zh-CN" altLang="en-US" sz="2900" kern="1200"/>
        </a:p>
      </dsp:txBody>
      <dsp:txXfrm rot="-5400000">
        <a:off x="929384" y="1047196"/>
        <a:ext cx="337892" cy="388381"/>
      </dsp:txXfrm>
    </dsp:sp>
    <dsp:sp modelId="{39861591-288E-4C64-8671-AB753A61069B}">
      <dsp:nvSpPr>
        <dsp:cNvPr id="0" name=""/>
        <dsp:cNvSpPr/>
      </dsp:nvSpPr>
      <dsp:spPr>
        <a:xfrm rot="5400000">
          <a:off x="1080275" y="1474866"/>
          <a:ext cx="564235" cy="490884"/>
        </a:xfrm>
        <a:prstGeom prst="hexagon">
          <a:avLst>
            <a:gd name="adj" fmla="val 25000"/>
            <a:gd name="vf" fmla="val 115470"/>
          </a:avLst>
        </a:prstGeom>
        <a:solidFill>
          <a:schemeClr val="accent2">
            <a:shade val="50000"/>
            <a:hueOff val="442177"/>
            <a:satOff val="-25570"/>
            <a:lumOff val="274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zh-CN" altLang="en-US" sz="700" kern="1200" dirty="0" smtClean="0"/>
            <a:t>轴套</a:t>
          </a:r>
          <a:endParaRPr lang="zh-CN" altLang="en-US" sz="700" kern="1200" dirty="0"/>
        </a:p>
      </dsp:txBody>
      <dsp:txXfrm rot="-5400000">
        <a:off x="1193446" y="1526118"/>
        <a:ext cx="337892" cy="388381"/>
      </dsp:txXfrm>
    </dsp:sp>
    <dsp:sp modelId="{88F0CA78-50A8-43FE-BC3E-EC9263C3DE32}">
      <dsp:nvSpPr>
        <dsp:cNvPr id="0" name=""/>
        <dsp:cNvSpPr/>
      </dsp:nvSpPr>
      <dsp:spPr>
        <a:xfrm>
          <a:off x="487264" y="1551038"/>
          <a:ext cx="609373" cy="338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311150">
            <a:lnSpc>
              <a:spcPct val="90000"/>
            </a:lnSpc>
            <a:spcBef>
              <a:spcPct val="0"/>
            </a:spcBef>
            <a:spcAft>
              <a:spcPct val="35000"/>
            </a:spcAft>
          </a:pPr>
          <a:r>
            <a:rPr lang="zh-CN" altLang="en-US" sz="700" kern="1200" dirty="0" smtClean="0"/>
            <a:t>电机</a:t>
          </a:r>
          <a:endParaRPr lang="zh-CN" altLang="en-US" sz="700" kern="1200" dirty="0"/>
        </a:p>
      </dsp:txBody>
      <dsp:txXfrm>
        <a:off x="487264" y="1551038"/>
        <a:ext cx="609373" cy="338541"/>
      </dsp:txXfrm>
    </dsp:sp>
    <dsp:sp modelId="{65F835F2-52B8-4F5A-8B2C-FC4A066ED424}">
      <dsp:nvSpPr>
        <dsp:cNvPr id="0" name=""/>
        <dsp:cNvSpPr/>
      </dsp:nvSpPr>
      <dsp:spPr>
        <a:xfrm rot="5400000">
          <a:off x="1610430" y="1474866"/>
          <a:ext cx="564235" cy="490884"/>
        </a:xfrm>
        <a:prstGeom prst="hexagon">
          <a:avLst>
            <a:gd name="adj" fmla="val 25000"/>
            <a:gd name="vf" fmla="val 115470"/>
          </a:avLst>
        </a:prstGeom>
        <a:solidFill>
          <a:schemeClr val="accent2">
            <a:shade val="50000"/>
            <a:hueOff val="221089"/>
            <a:satOff val="-12785"/>
            <a:lumOff val="13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zh-CN" altLang="en-US" sz="2900" kern="1200"/>
        </a:p>
      </dsp:txBody>
      <dsp:txXfrm rot="-5400000">
        <a:off x="1723601" y="1526118"/>
        <a:ext cx="337892" cy="3883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F00C0-1A2C-4CAC-822A-9B879274B370}">
      <dsp:nvSpPr>
        <dsp:cNvPr id="0" name=""/>
        <dsp:cNvSpPr/>
      </dsp:nvSpPr>
      <dsp:spPr>
        <a:xfrm>
          <a:off x="3681984" y="2763519"/>
          <a:ext cx="2007616"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849250"/>
              <a:satOff val="-49785"/>
              <a:lumOff val="505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228600" lvl="1" indent="-228600" algn="l" defTabSz="1066800">
            <a:lnSpc>
              <a:spcPct val="90000"/>
            </a:lnSpc>
            <a:spcBef>
              <a:spcPct val="0"/>
            </a:spcBef>
            <a:spcAft>
              <a:spcPct val="15000"/>
            </a:spcAft>
            <a:buChar char="••"/>
          </a:pPr>
          <a:r>
            <a:rPr lang="zh-CN" altLang="en-US" sz="2400" kern="1200" dirty="0" smtClean="0"/>
            <a:t>给水</a:t>
          </a:r>
          <a:endParaRPr lang="zh-CN" altLang="en-US" sz="2400" kern="1200" dirty="0"/>
        </a:p>
      </dsp:txBody>
      <dsp:txXfrm>
        <a:off x="4312835" y="3117207"/>
        <a:ext cx="1348197" cy="918226"/>
      </dsp:txXfrm>
    </dsp:sp>
    <dsp:sp modelId="{E39561F4-D4AC-4556-9D84-3DD9D0133FA1}">
      <dsp:nvSpPr>
        <dsp:cNvPr id="0" name=""/>
        <dsp:cNvSpPr/>
      </dsp:nvSpPr>
      <dsp:spPr>
        <a:xfrm>
          <a:off x="406400" y="2763519"/>
          <a:ext cx="2007616"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424625"/>
              <a:satOff val="-24893"/>
              <a:lumOff val="252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228600" lvl="1" indent="-228600" algn="l" defTabSz="1066800">
            <a:lnSpc>
              <a:spcPct val="90000"/>
            </a:lnSpc>
            <a:spcBef>
              <a:spcPct val="0"/>
            </a:spcBef>
            <a:spcAft>
              <a:spcPct val="15000"/>
            </a:spcAft>
            <a:buChar char="••"/>
          </a:pPr>
          <a:r>
            <a:rPr lang="zh-CN" altLang="en-US" sz="2400" kern="1200" dirty="0" smtClean="0"/>
            <a:t>消防</a:t>
          </a:r>
          <a:endParaRPr lang="zh-CN" altLang="en-US" sz="2400" kern="1200" dirty="0"/>
        </a:p>
      </dsp:txBody>
      <dsp:txXfrm>
        <a:off x="434967" y="3117207"/>
        <a:ext cx="1348197" cy="918226"/>
      </dsp:txXfrm>
    </dsp:sp>
    <dsp:sp modelId="{31A57EF9-A396-481B-A986-763C863088DE}">
      <dsp:nvSpPr>
        <dsp:cNvPr id="0" name=""/>
        <dsp:cNvSpPr/>
      </dsp:nvSpPr>
      <dsp:spPr>
        <a:xfrm>
          <a:off x="3681984" y="0"/>
          <a:ext cx="2007616"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424625"/>
              <a:satOff val="-24893"/>
              <a:lumOff val="252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228600" lvl="1" indent="-228600" algn="l" defTabSz="1066800">
            <a:lnSpc>
              <a:spcPct val="90000"/>
            </a:lnSpc>
            <a:spcBef>
              <a:spcPct val="0"/>
            </a:spcBef>
            <a:spcAft>
              <a:spcPct val="15000"/>
            </a:spcAft>
            <a:buChar char="••"/>
          </a:pPr>
          <a:r>
            <a:rPr lang="zh-CN" altLang="en-US" sz="2400" kern="1200" dirty="0" smtClean="0"/>
            <a:t>污水</a:t>
          </a:r>
          <a:endParaRPr lang="zh-CN" altLang="en-US" sz="2400" kern="1200" dirty="0"/>
        </a:p>
      </dsp:txBody>
      <dsp:txXfrm>
        <a:off x="4312835" y="28567"/>
        <a:ext cx="1348197" cy="918226"/>
      </dsp:txXfrm>
    </dsp:sp>
    <dsp:sp modelId="{44E5A1A0-6828-4371-B4AE-0BBEFF2D1549}">
      <dsp:nvSpPr>
        <dsp:cNvPr id="0" name=""/>
        <dsp:cNvSpPr/>
      </dsp:nvSpPr>
      <dsp:spPr>
        <a:xfrm>
          <a:off x="406400" y="0"/>
          <a:ext cx="2007616"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228600" lvl="1" indent="-228600" algn="l" defTabSz="1066800">
            <a:lnSpc>
              <a:spcPct val="90000"/>
            </a:lnSpc>
            <a:spcBef>
              <a:spcPct val="0"/>
            </a:spcBef>
            <a:spcAft>
              <a:spcPct val="15000"/>
            </a:spcAft>
            <a:buChar char="••"/>
          </a:pPr>
          <a:r>
            <a:rPr lang="en-US" altLang="zh-CN" sz="2400" kern="1200" dirty="0" smtClean="0"/>
            <a:t>HVAC</a:t>
          </a:r>
          <a:r>
            <a:rPr lang="zh-CN" altLang="en-US" sz="2400" kern="1200" dirty="0" smtClean="0"/>
            <a:t>循环</a:t>
          </a:r>
          <a:endParaRPr lang="zh-CN" altLang="en-US" sz="2400" kern="1200" dirty="0"/>
        </a:p>
      </dsp:txBody>
      <dsp:txXfrm>
        <a:off x="434967" y="28567"/>
        <a:ext cx="1348197" cy="918226"/>
      </dsp:txXfrm>
    </dsp:sp>
    <dsp:sp modelId="{F467F7A5-4ADA-47AA-A15A-D1FE7D43205F}">
      <dsp:nvSpPr>
        <dsp:cNvPr id="0" name=""/>
        <dsp:cNvSpPr/>
      </dsp:nvSpPr>
      <dsp:spPr>
        <a:xfrm>
          <a:off x="1247648" y="231647"/>
          <a:ext cx="1759712" cy="1759712"/>
        </a:xfrm>
        <a:prstGeom prst="pieWedg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CN" sz="1600" kern="1200" dirty="0" smtClean="0"/>
            <a:t>e1610</a:t>
          </a:r>
          <a:r>
            <a:rPr lang="zh-CN" altLang="en-US" sz="1600" kern="1200" dirty="0" smtClean="0"/>
            <a:t>、</a:t>
          </a:r>
          <a:r>
            <a:rPr lang="en-US" altLang="zh-CN" sz="1600" kern="1200" dirty="0" smtClean="0"/>
            <a:t>GLC</a:t>
          </a:r>
          <a:r>
            <a:rPr lang="zh-CN" altLang="en-US" sz="1600" kern="1200" dirty="0" smtClean="0"/>
            <a:t>、</a:t>
          </a:r>
          <a:r>
            <a:rPr lang="en-US" altLang="zh-CN" sz="1600" kern="1200" dirty="0" err="1" smtClean="0"/>
            <a:t>eSV</a:t>
          </a:r>
          <a:r>
            <a:rPr lang="zh-CN" altLang="en-US" sz="1600" kern="1200" dirty="0" smtClean="0"/>
            <a:t>、</a:t>
          </a:r>
          <a:r>
            <a:rPr lang="en-US" altLang="zh-CN" sz="1600" kern="1200" dirty="0" err="1" smtClean="0"/>
            <a:t>eSHS</a:t>
          </a:r>
          <a:r>
            <a:rPr lang="zh-CN" altLang="en-US" sz="1600" kern="1200" dirty="0" smtClean="0"/>
            <a:t>，</a:t>
          </a:r>
          <a:r>
            <a:rPr lang="en-US" altLang="zh-CN" sz="1600" kern="1200" dirty="0" err="1" smtClean="0"/>
            <a:t>eHM</a:t>
          </a:r>
          <a:endParaRPr lang="zh-CN" altLang="en-US" sz="1600" kern="1200" dirty="0"/>
        </a:p>
      </dsp:txBody>
      <dsp:txXfrm>
        <a:off x="1763056" y="747055"/>
        <a:ext cx="1244304" cy="1244304"/>
      </dsp:txXfrm>
    </dsp:sp>
    <dsp:sp modelId="{A27A6A73-7D31-41A5-A3FF-2C5E418CEA09}">
      <dsp:nvSpPr>
        <dsp:cNvPr id="0" name=""/>
        <dsp:cNvSpPr/>
      </dsp:nvSpPr>
      <dsp:spPr>
        <a:xfrm rot="5400000">
          <a:off x="3088640" y="231647"/>
          <a:ext cx="1759712" cy="1759712"/>
        </a:xfrm>
        <a:prstGeom prst="pieWedge">
          <a:avLst/>
        </a:prstGeom>
        <a:solidFill>
          <a:schemeClr val="accent2">
            <a:shade val="50000"/>
            <a:hueOff val="442177"/>
            <a:satOff val="-25570"/>
            <a:lumOff val="274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CN" sz="1600" kern="1200" dirty="0" smtClean="0"/>
            <a:t>Steady</a:t>
          </a:r>
        </a:p>
        <a:p>
          <a:pPr lvl="0" algn="ctr" defTabSz="711200">
            <a:lnSpc>
              <a:spcPct val="90000"/>
            </a:lnSpc>
            <a:spcBef>
              <a:spcPct val="0"/>
            </a:spcBef>
            <a:spcAft>
              <a:spcPct val="35000"/>
            </a:spcAft>
          </a:pPr>
          <a:r>
            <a:rPr lang="en-US" altLang="zh-CN" sz="1600" kern="1200" dirty="0" err="1" smtClean="0"/>
            <a:t>Flyget</a:t>
          </a:r>
          <a:endParaRPr lang="zh-CN" altLang="en-US" sz="1600" kern="1200" dirty="0"/>
        </a:p>
      </dsp:txBody>
      <dsp:txXfrm rot="-5400000">
        <a:off x="3088640" y="747055"/>
        <a:ext cx="1244304" cy="1244304"/>
      </dsp:txXfrm>
    </dsp:sp>
    <dsp:sp modelId="{3E93CF12-24C5-4F7A-9A65-5D3C1BA48073}">
      <dsp:nvSpPr>
        <dsp:cNvPr id="0" name=""/>
        <dsp:cNvSpPr/>
      </dsp:nvSpPr>
      <dsp:spPr>
        <a:xfrm rot="10800000">
          <a:off x="3088640" y="2072640"/>
          <a:ext cx="1759712" cy="1759712"/>
        </a:xfrm>
        <a:prstGeom prst="pieWedge">
          <a:avLst/>
        </a:prstGeom>
        <a:solidFill>
          <a:schemeClr val="accent2">
            <a:shade val="50000"/>
            <a:hueOff val="884355"/>
            <a:satOff val="-51140"/>
            <a:lumOff val="548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CN" sz="1600" kern="1200" dirty="0" err="1" smtClean="0"/>
            <a:t>eSV</a:t>
          </a:r>
          <a:r>
            <a:rPr lang="zh-CN" altLang="en-US" sz="1600" kern="1200" dirty="0" smtClean="0"/>
            <a:t>、供水机组</a:t>
          </a:r>
          <a:endParaRPr lang="zh-CN" altLang="en-US" sz="1600" kern="1200" dirty="0"/>
        </a:p>
      </dsp:txBody>
      <dsp:txXfrm rot="10800000">
        <a:off x="3088640" y="2072640"/>
        <a:ext cx="1244304" cy="1244304"/>
      </dsp:txXfrm>
    </dsp:sp>
    <dsp:sp modelId="{39E51E6A-12DC-43B2-82F2-9A77994E9319}">
      <dsp:nvSpPr>
        <dsp:cNvPr id="0" name=""/>
        <dsp:cNvSpPr/>
      </dsp:nvSpPr>
      <dsp:spPr>
        <a:xfrm rot="16200000">
          <a:off x="1247648" y="2072640"/>
          <a:ext cx="1759712" cy="1759712"/>
        </a:xfrm>
        <a:prstGeom prst="pieWedge">
          <a:avLst/>
        </a:prstGeom>
        <a:solidFill>
          <a:schemeClr val="accent2">
            <a:shade val="50000"/>
            <a:hueOff val="442177"/>
            <a:satOff val="-25570"/>
            <a:lumOff val="274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CN" sz="1600" kern="1200" dirty="0" smtClean="0"/>
            <a:t>e1610</a:t>
          </a:r>
          <a:r>
            <a:rPr lang="zh-CN" altLang="en-US" sz="1600" kern="1200" dirty="0" smtClean="0"/>
            <a:t>、</a:t>
          </a:r>
          <a:r>
            <a:rPr lang="en-US" altLang="zh-CN" sz="1600" kern="1200" dirty="0" smtClean="0"/>
            <a:t>GLC</a:t>
          </a:r>
          <a:r>
            <a:rPr lang="zh-CN" altLang="en-US" sz="1600" kern="1200" dirty="0" smtClean="0"/>
            <a:t>、</a:t>
          </a:r>
          <a:r>
            <a:rPr lang="en-US" altLang="zh-CN" sz="1600" kern="1200" dirty="0" err="1" smtClean="0"/>
            <a:t>eSV</a:t>
          </a:r>
          <a:endParaRPr lang="zh-CN" altLang="en-US" sz="1600" kern="1200" dirty="0"/>
        </a:p>
      </dsp:txBody>
      <dsp:txXfrm rot="5400000">
        <a:off x="1763056" y="2072640"/>
        <a:ext cx="1244304" cy="1244304"/>
      </dsp:txXfrm>
    </dsp:sp>
    <dsp:sp modelId="{3D31C8D9-ACCC-46F9-B9E8-548F9CA78D2E}">
      <dsp:nvSpPr>
        <dsp:cNvPr id="0" name=""/>
        <dsp:cNvSpPr/>
      </dsp:nvSpPr>
      <dsp:spPr>
        <a:xfrm>
          <a:off x="2744216" y="1666240"/>
          <a:ext cx="607568" cy="528320"/>
        </a:xfrm>
        <a:prstGeom prst="circularArrow">
          <a:avLst/>
        </a:prstGeom>
        <a:solidFill>
          <a:schemeClr val="accent2">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9B3FD3-DD81-4B7E-BAA6-AF936F581081}">
      <dsp:nvSpPr>
        <dsp:cNvPr id="0" name=""/>
        <dsp:cNvSpPr/>
      </dsp:nvSpPr>
      <dsp:spPr>
        <a:xfrm rot="10800000">
          <a:off x="2744216" y="1869440"/>
          <a:ext cx="607568" cy="528320"/>
        </a:xfrm>
        <a:prstGeom prst="circularArrow">
          <a:avLst/>
        </a:prstGeom>
        <a:solidFill>
          <a:schemeClr val="accent2">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3" name="Date Placeholder 2"/>
          <p:cNvSpPr>
            <a:spLocks noGrp="1"/>
          </p:cNvSpPr>
          <p:nvPr>
            <p:ph type="dt" sz="quarter" idx="1"/>
          </p:nvPr>
        </p:nvSpPr>
        <p:spPr>
          <a:xfrm>
            <a:off x="3854939" y="0"/>
            <a:ext cx="2949099"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宋体" pitchFamily="2" charset="-122"/>
              </a:defRPr>
            </a:lvl1pPr>
          </a:lstStyle>
          <a:p>
            <a:pPr>
              <a:defRPr/>
            </a:pPr>
            <a:fld id="{A719BF70-1CE5-43EB-9BC4-AF1C52FA1989}" type="datetimeFigureOut">
              <a:rPr lang="en-US" altLang="zh-CN"/>
              <a:pPr>
                <a:defRPr/>
              </a:pPr>
              <a:t>3/10/2020</a:t>
            </a:fld>
            <a:endParaRPr lang="en-US" altLang="zh-CN"/>
          </a:p>
        </p:txBody>
      </p:sp>
      <p:sp>
        <p:nvSpPr>
          <p:cNvPr id="4" name="Footer Placeholder 3"/>
          <p:cNvSpPr>
            <a:spLocks noGrp="1"/>
          </p:cNvSpPr>
          <p:nvPr>
            <p:ph type="ftr" sz="quarter" idx="2"/>
          </p:nvPr>
        </p:nvSpPr>
        <p:spPr>
          <a:xfrm>
            <a:off x="0" y="9440646"/>
            <a:ext cx="2949099" cy="49696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B7BC54B4-679B-4429-859A-5CFD7229C6B7}" type="slidenum">
              <a:rPr lang="en-US" altLang="zh-CN"/>
              <a:pPr>
                <a:defRPr/>
              </a:pPr>
              <a:t>‹#›</a:t>
            </a:fld>
            <a:endParaRPr lang="en-US" altLang="zh-CN"/>
          </a:p>
        </p:txBody>
      </p:sp>
    </p:spTree>
    <p:extLst>
      <p:ext uri="{BB962C8B-B14F-4D97-AF65-F5344CB8AC3E}">
        <p14:creationId xmlns:p14="http://schemas.microsoft.com/office/powerpoint/2010/main" val="314434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3" name="Date Placeholder 2"/>
          <p:cNvSpPr>
            <a:spLocks noGrp="1"/>
          </p:cNvSpPr>
          <p:nvPr>
            <p:ph type="dt" idx="1"/>
          </p:nvPr>
        </p:nvSpPr>
        <p:spPr>
          <a:xfrm>
            <a:off x="3854939" y="0"/>
            <a:ext cx="2949099"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宋体" pitchFamily="2" charset="-122"/>
              </a:defRPr>
            </a:lvl1pPr>
          </a:lstStyle>
          <a:p>
            <a:pPr>
              <a:defRPr/>
            </a:pPr>
            <a:fld id="{5F8D63FE-7AAE-48D0-92FE-EB049B5D75AF}" type="datetimeFigureOut">
              <a:rPr lang="en-US" altLang="zh-CN"/>
              <a:pPr>
                <a:defRPr/>
              </a:pPr>
              <a:t>3/10/2020</a:t>
            </a:fld>
            <a:endParaRPr lang="en-US" altLang="zh-CN"/>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0646"/>
            <a:ext cx="2949099" cy="49696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宋体" pitchFamily="2" charset="-122"/>
              </a:defRPr>
            </a:lvl1pPr>
          </a:lstStyle>
          <a:p>
            <a:pPr>
              <a:defRPr/>
            </a:pPr>
            <a:endParaRPr lang="en-US" altLang="zh-CN"/>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57F1EF71-3F41-4FD5-A03E-C994B60171B6}" type="slidenum">
              <a:rPr lang="en-US" altLang="zh-CN"/>
              <a:pPr>
                <a:defRPr/>
              </a:pPr>
              <a:t>‹#›</a:t>
            </a:fld>
            <a:endParaRPr lang="en-US" altLang="zh-CN"/>
          </a:p>
        </p:txBody>
      </p:sp>
    </p:spTree>
    <p:extLst>
      <p:ext uri="{BB962C8B-B14F-4D97-AF65-F5344CB8AC3E}">
        <p14:creationId xmlns:p14="http://schemas.microsoft.com/office/powerpoint/2010/main" val="34525866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9C8AD7D-895C-44AF-AE3D-25EDBD005892}" type="slidenum">
              <a:rPr lang="en-US" altLang="zh-CN">
                <a:latin typeface="Arial" pitchFamily="34" charset="0"/>
                <a:cs typeface="Arial" pitchFamily="34" charset="0"/>
              </a:rPr>
              <a:pPr>
                <a:spcBef>
                  <a:spcPct val="0"/>
                </a:spcBef>
              </a:pPr>
              <a:t>1</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380700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0949C0-D6BA-45F1-B6E4-A92E2462270A}" type="slidenum">
              <a:rPr lang="zh-CN" altLang="en-US" smtClean="0"/>
              <a:t>4</a:t>
            </a:fld>
            <a:endParaRPr lang="zh-CN" altLang="en-US"/>
          </a:p>
        </p:txBody>
      </p:sp>
    </p:spTree>
    <p:extLst>
      <p:ext uri="{BB962C8B-B14F-4D97-AF65-F5344CB8AC3E}">
        <p14:creationId xmlns:p14="http://schemas.microsoft.com/office/powerpoint/2010/main" val="89941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xfrm>
            <a:off x="680562" y="4721185"/>
            <a:ext cx="5444490" cy="45969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zh-CN"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F264189-B0DD-4B53-9DA0-297E36D69D3B}" type="slidenum">
              <a:rPr lang="en-US" altLang="zh-CN">
                <a:latin typeface="Arial" pitchFamily="34" charset="0"/>
                <a:cs typeface="Arial" pitchFamily="34" charset="0"/>
              </a:rPr>
              <a:pPr>
                <a:spcBef>
                  <a:spcPct val="0"/>
                </a:spcBef>
              </a:pPr>
              <a:t>5</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117596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Notes Placeholder 2"/>
          <p:cNvSpPr>
            <a:spLocks noGrp="1" noRot="1" noChangeAspect="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dirty="0" smtClean="0"/>
              <a:t>Xylem</a:t>
            </a:r>
            <a:r>
              <a:rPr lang="zh-CN" altLang="zh-CN" b="1" dirty="0" smtClean="0"/>
              <a:t>水印计划</a:t>
            </a:r>
            <a:endParaRPr lang="en-US" altLang="zh-CN" b="1" dirty="0" smtClean="0"/>
          </a:p>
          <a:p>
            <a:endParaRPr lang="zh-CN" altLang="zh-CN" dirty="0" smtClean="0"/>
          </a:p>
          <a:p>
            <a:r>
              <a:rPr lang="en-US" altLang="zh-CN" dirty="0" smtClean="0"/>
              <a:t>Xylem</a:t>
            </a:r>
            <a:r>
              <a:rPr lang="zh-CN" altLang="zh-CN" dirty="0" smtClean="0"/>
              <a:t>水印计划是我们标志性的企业公民和社会投资计划。</a:t>
            </a:r>
            <a:endParaRPr lang="en-US" altLang="zh-CN" dirty="0" smtClean="0"/>
          </a:p>
          <a:p>
            <a:endParaRPr lang="zh-CN" altLang="zh-CN" dirty="0" smtClean="0"/>
          </a:p>
          <a:p>
            <a:r>
              <a:rPr lang="zh-CN" altLang="zh-CN" dirty="0" smtClean="0"/>
              <a:t>水印计划已经帮助世界各地的儿童和家庭获得清洁用水、环境卫生和个人卫生教育。早在</a:t>
            </a:r>
            <a:r>
              <a:rPr lang="en-US" altLang="zh-CN" dirty="0" smtClean="0"/>
              <a:t>2008</a:t>
            </a:r>
            <a:r>
              <a:rPr lang="zh-CN" altLang="zh-CN" dirty="0" smtClean="0"/>
              <a:t>年，</a:t>
            </a:r>
            <a:r>
              <a:rPr lang="en-US" altLang="zh-CN" dirty="0" smtClean="0"/>
              <a:t>ITT</a:t>
            </a:r>
            <a:r>
              <a:rPr lang="zh-CN" altLang="zh-CN" dirty="0" smtClean="0"/>
              <a:t>公司就启动了这一计划。至今为止，我们的净水解决方案已经惠及</a:t>
            </a:r>
            <a:r>
              <a:rPr lang="en-US" altLang="zh-CN" dirty="0" smtClean="0"/>
              <a:t>2</a:t>
            </a:r>
            <a:r>
              <a:rPr lang="zh-CN" altLang="zh-CN" dirty="0" smtClean="0"/>
              <a:t>百万人。</a:t>
            </a:r>
          </a:p>
          <a:p>
            <a:endParaRPr lang="en-US" altLang="zh-CN" dirty="0" smtClean="0"/>
          </a:p>
          <a:p>
            <a:r>
              <a:rPr lang="zh-CN" altLang="zh-CN" dirty="0" smtClean="0"/>
              <a:t>我们通过</a:t>
            </a:r>
            <a:r>
              <a:rPr lang="en-US" altLang="zh-CN" dirty="0" smtClean="0"/>
              <a:t>Xylem</a:t>
            </a:r>
            <a:r>
              <a:rPr lang="zh-CN" altLang="zh-CN" dirty="0" smtClean="0"/>
              <a:t>水印计划为印度、中国、南美和其他用水紧张国家的学校和社区提供解决方案。我们为受灾地区的灾后重建提供清洁水和相关技术，我们还致力于在灾难发生之前为弱势群体</a:t>
            </a:r>
            <a:r>
              <a:rPr lang="zh-CN" altLang="en-US" dirty="0" smtClean="0"/>
              <a:t>保证</a:t>
            </a:r>
            <a:r>
              <a:rPr lang="zh-CN" altLang="zh-CN" dirty="0" smtClean="0"/>
              <a:t>水资源</a:t>
            </a:r>
            <a:r>
              <a:rPr lang="zh-CN" altLang="en-US" dirty="0" smtClean="0"/>
              <a:t>安全</a:t>
            </a:r>
            <a:r>
              <a:rPr lang="zh-CN" altLang="zh-CN" dirty="0" smtClean="0"/>
              <a:t>。</a:t>
            </a:r>
          </a:p>
          <a:p>
            <a:endParaRPr lang="en-US" altLang="zh-CN" dirty="0" smtClean="0"/>
          </a:p>
          <a:p>
            <a:r>
              <a:rPr lang="en-US" altLang="zh-CN" dirty="0" smtClean="0"/>
              <a:t>Xylem</a:t>
            </a:r>
            <a:r>
              <a:rPr lang="zh-CN" altLang="zh-CN" dirty="0" smtClean="0"/>
              <a:t>水印计划的一个关键组成部分就是我们与一些技术领先的非政府水体保护组织的合作伙伴关系。目前，我们正在与</a:t>
            </a:r>
            <a:r>
              <a:rPr lang="en-US" altLang="zh-CN" dirty="0" smtClean="0"/>
              <a:t>Water for People</a:t>
            </a:r>
            <a:r>
              <a:rPr lang="zh-CN" altLang="zh-CN" dirty="0" smtClean="0"/>
              <a:t>、中国妇女发展基金会、</a:t>
            </a:r>
            <a:r>
              <a:rPr lang="en-US" altLang="zh-CN" dirty="0" smtClean="0"/>
              <a:t>Planet Water</a:t>
            </a:r>
            <a:r>
              <a:rPr lang="zh-CN" altLang="zh-CN" dirty="0" smtClean="0"/>
              <a:t>基金会及</a:t>
            </a:r>
            <a:r>
              <a:rPr lang="en-US" altLang="zh-CN" dirty="0" smtClean="0"/>
              <a:t>AVINA</a:t>
            </a:r>
            <a:r>
              <a:rPr lang="zh-CN" altLang="zh-CN" dirty="0" smtClean="0"/>
              <a:t>基金会合作，在用水紧张的社区建立可持续利用的水系统。我们还与国际美慈组织合作，为世界各地的受灾地区提供干净的水。</a:t>
            </a:r>
            <a:endParaRPr lang="en-US" altLang="zh-CN" dirty="0" smtClean="0"/>
          </a:p>
          <a:p>
            <a:endParaRPr lang="en-US" altLang="zh-CN"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kumimoji="1" lang="zh-CN" altLang="en-US" sz="1200" dirty="0" smtClean="0">
                <a:solidFill>
                  <a:schemeClr val="bg2"/>
                </a:solidFill>
                <a:latin typeface="微软雅黑" panose="020B0503020204020204" pitchFamily="34" charset="-122"/>
                <a:ea typeface="微软雅黑" panose="020B0503020204020204" pitchFamily="34" charset="-122"/>
                <a:cs typeface="Arial" pitchFamily="34" charset="0"/>
              </a:rPr>
              <a:t>我们将自身的专业知识和成功经验运用于解决实际存在的水问题，保护水资源的安全，改善生活用水设施，为遍及全世界的城市社区居民传递关于科学用水的知识，争当保护环境的水卫士。</a:t>
            </a:r>
            <a:endParaRPr kumimoji="1" lang="en-US" altLang="zh-CN" sz="1200" dirty="0" smtClean="0">
              <a:solidFill>
                <a:schemeClr val="bg2"/>
              </a:solidFill>
              <a:latin typeface="微软雅黑" panose="020B0503020204020204" pitchFamily="34" charset="-122"/>
              <a:ea typeface="微软雅黑" panose="020B0503020204020204" pitchFamily="34" charset="-122"/>
              <a:cs typeface="Arial" pitchFamily="34" charset="0"/>
            </a:endParaRPr>
          </a:p>
        </p:txBody>
      </p:sp>
      <p:sp>
        <p:nvSpPr>
          <p:cNvPr id="32771" name="Slide Image 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869878140"/>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smtClean="0"/>
              <a:t>Xylem</a:t>
            </a:r>
            <a:r>
              <a:rPr lang="zh-CN" altLang="zh-CN" b="1" smtClean="0"/>
              <a:t>标志</a:t>
            </a:r>
            <a:endParaRPr lang="zh-CN" altLang="zh-CN" smtClean="0"/>
          </a:p>
          <a:p>
            <a:r>
              <a:rPr lang="zh-CN" altLang="zh-CN" smtClean="0"/>
              <a:t>这是</a:t>
            </a:r>
            <a:r>
              <a:rPr lang="en-US" altLang="zh-CN" smtClean="0"/>
              <a:t>Xylem</a:t>
            </a:r>
            <a:r>
              <a:rPr lang="zh-CN" altLang="zh-CN" smtClean="0"/>
              <a:t>。</a:t>
            </a:r>
          </a:p>
          <a:p>
            <a:r>
              <a:rPr lang="zh-CN" altLang="zh-CN" smtClean="0"/>
              <a:t>我们是一家以水为中心的公司。</a:t>
            </a:r>
          </a:p>
          <a:p>
            <a:r>
              <a:rPr lang="zh-CN" altLang="zh-CN" smtClean="0"/>
              <a:t>在应对全球水资源缺乏挑战的行动中，我们发挥着至关重要的作用。</a:t>
            </a:r>
          </a:p>
          <a:p>
            <a:r>
              <a:rPr lang="zh-CN" altLang="zh-CN" smtClean="0"/>
              <a:t>这是一项重要的和令人兴奋的事业，我们</a:t>
            </a:r>
            <a:r>
              <a:rPr lang="zh-CN" altLang="en-US" smtClean="0"/>
              <a:t>作为最适合的公司在适合</a:t>
            </a:r>
            <a:r>
              <a:rPr lang="zh-CN" altLang="zh-CN" smtClean="0"/>
              <a:t>的时间</a:t>
            </a:r>
            <a:r>
              <a:rPr lang="zh-CN" altLang="en-US" smtClean="0"/>
              <a:t>倡导这一领域</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836E651-969D-4586-8198-F977BC9AB3B6}" type="slidenum">
              <a:rPr lang="en-US" altLang="zh-CN">
                <a:latin typeface="Arial" pitchFamily="34" charset="0"/>
                <a:cs typeface="Arial" pitchFamily="34" charset="0"/>
              </a:rPr>
              <a:pPr>
                <a:spcBef>
                  <a:spcPct val="0"/>
                </a:spcBef>
              </a:pPr>
              <a:t>9</a:t>
            </a:fld>
            <a:endParaRPr lang="en-US" altLang="zh-CN">
              <a:latin typeface="Arial" pitchFamily="34" charset="0"/>
              <a:cs typeface="Arial" pitchFamily="34" charset="0"/>
            </a:endParaRPr>
          </a:p>
        </p:txBody>
      </p:sp>
    </p:spTree>
    <p:extLst>
      <p:ext uri="{BB962C8B-B14F-4D97-AF65-F5344CB8AC3E}">
        <p14:creationId xmlns:p14="http://schemas.microsoft.com/office/powerpoint/2010/main" val="3080508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qua">
    <p:spTree>
      <p:nvGrpSpPr>
        <p:cNvPr id="1" name=""/>
        <p:cNvGrpSpPr/>
        <p:nvPr/>
      </p:nvGrpSpPr>
      <p:grpSpPr>
        <a:xfrm>
          <a:off x="0" y="0"/>
          <a:ext cx="0" cy="0"/>
          <a:chOff x="0" y="0"/>
          <a:chExt cx="0" cy="0"/>
        </a:xfrm>
      </p:grpSpPr>
      <p:pic>
        <p:nvPicPr>
          <p:cNvPr id="6" name="Picture 9" descr="Xylem_blue_aqu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Xylem_tag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373063"/>
            <a:ext cx="19462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Xylem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9300" y="344488"/>
            <a:ext cx="1527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9144000"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3172"/>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64350"/>
            <a:ext cx="7772400" cy="316522"/>
          </a:xfrm>
        </p:spPr>
        <p:txBody>
          <a:bodyPr/>
          <a:lstStyle>
            <a:lvl1pPr marL="0" indent="0" algn="l">
              <a:buNone/>
              <a:defRPr sz="14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
        <p:nvSpPr>
          <p:cNvPr id="11" name="Date Placeholder 14"/>
          <p:cNvSpPr>
            <a:spLocks noGrp="1"/>
          </p:cNvSpPr>
          <p:nvPr>
            <p:ph type="dt" sz="half" idx="12"/>
          </p:nvPr>
        </p:nvSpPr>
        <p:spPr>
          <a:xfrm>
            <a:off x="601663" y="3951288"/>
            <a:ext cx="3389312" cy="893762"/>
          </a:xfrm>
          <a:prstGeom prst="rect">
            <a:avLst/>
          </a:prstGeom>
        </p:spPr>
        <p:txBody>
          <a:bodyPr/>
          <a:lstStyle>
            <a:lvl1pPr>
              <a:defRPr sz="2000">
                <a:solidFill>
                  <a:schemeClr val="bg1"/>
                </a:solidFill>
                <a:latin typeface="AvenirNext LT Com Regular" pitchFamily="34" charset="0"/>
              </a:defRPr>
            </a:lvl1pPr>
          </a:lstStyle>
          <a:p>
            <a:pPr>
              <a:defRPr/>
            </a:pPr>
            <a:endParaRPr lang="en-US"/>
          </a:p>
        </p:txBody>
      </p:sp>
    </p:spTree>
    <p:extLst>
      <p:ext uri="{BB962C8B-B14F-4D97-AF65-F5344CB8AC3E}">
        <p14:creationId xmlns:p14="http://schemas.microsoft.com/office/powerpoint/2010/main" val="372324866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90092646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Blue Aqua">
    <p:spTree>
      <p:nvGrpSpPr>
        <p:cNvPr id="1" name=""/>
        <p:cNvGrpSpPr/>
        <p:nvPr/>
      </p:nvGrpSpPr>
      <p:grpSpPr>
        <a:xfrm>
          <a:off x="0" y="0"/>
          <a:ext cx="0" cy="0"/>
          <a:chOff x="0" y="0"/>
          <a:chExt cx="0" cy="0"/>
        </a:xfrm>
      </p:grpSpPr>
      <p:pic>
        <p:nvPicPr>
          <p:cNvPr id="7" name="Picture 9" descr="Xylem_blue_aqu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Xylem_tag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373063"/>
            <a:ext cx="19462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Xylem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0238" y="344488"/>
            <a:ext cx="1646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3507153"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12" name="Picture Placeholder 8"/>
          <p:cNvSpPr>
            <a:spLocks noGrp="1"/>
          </p:cNvSpPr>
          <p:nvPr>
            <p:ph type="pic" sz="quarter" idx="12"/>
          </p:nvPr>
        </p:nvSpPr>
        <p:spPr>
          <a:xfrm>
            <a:off x="3507155" y="3106616"/>
            <a:ext cx="5636847" cy="2036885"/>
          </a:xfrm>
          <a:solidFill>
            <a:schemeClr val="tx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2749"/>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63774"/>
            <a:ext cx="7772400" cy="316522"/>
          </a:xfrm>
        </p:spPr>
        <p:txBody>
          <a:bodyPr/>
          <a:lstStyle>
            <a:lvl1pPr marL="0" indent="0" algn="l">
              <a:buNone/>
              <a:defRPr sz="14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extLst>
      <p:ext uri="{BB962C8B-B14F-4D97-AF65-F5344CB8AC3E}">
        <p14:creationId xmlns:p14="http://schemas.microsoft.com/office/powerpoint/2010/main" val="2020772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qua">
    <p:spTree>
      <p:nvGrpSpPr>
        <p:cNvPr id="1" name=""/>
        <p:cNvGrpSpPr/>
        <p:nvPr/>
      </p:nvGrpSpPr>
      <p:grpSpPr>
        <a:xfrm>
          <a:off x="0" y="0"/>
          <a:ext cx="0" cy="0"/>
          <a:chOff x="0" y="0"/>
          <a:chExt cx="0" cy="0"/>
        </a:xfrm>
      </p:grpSpPr>
      <p:pic>
        <p:nvPicPr>
          <p:cNvPr id="6" name="Picture 9"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Xylem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0238" y="344488"/>
            <a:ext cx="1646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9144000"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3172"/>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18720"/>
            <a:ext cx="7772400" cy="316522"/>
          </a:xfrm>
        </p:spPr>
        <p:txBody>
          <a:bodyPr/>
          <a:lstStyle>
            <a:lvl1pPr marL="0" indent="0" algn="l">
              <a:buNone/>
              <a:defRPr sz="18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extLst>
      <p:ext uri="{BB962C8B-B14F-4D97-AF65-F5344CB8AC3E}">
        <p14:creationId xmlns:p14="http://schemas.microsoft.com/office/powerpoint/2010/main" val="74527271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2 Blue Aqua">
    <p:spTree>
      <p:nvGrpSpPr>
        <p:cNvPr id="1" name=""/>
        <p:cNvGrpSpPr/>
        <p:nvPr/>
      </p:nvGrpSpPr>
      <p:grpSpPr>
        <a:xfrm>
          <a:off x="0" y="0"/>
          <a:ext cx="0" cy="0"/>
          <a:chOff x="0" y="0"/>
          <a:chExt cx="0" cy="0"/>
        </a:xfrm>
      </p:grpSpPr>
      <p:pic>
        <p:nvPicPr>
          <p:cNvPr id="7" name="Picture 9" descr="Xylem_blue_aqua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7975"/>
            <a:ext cx="9144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Xylem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0238" y="344488"/>
            <a:ext cx="1646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3106616"/>
            <a:ext cx="3507153" cy="2036885"/>
          </a:xfrm>
          <a:solidFill>
            <a:schemeClr val="bg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12" name="Picture Placeholder 8"/>
          <p:cNvSpPr>
            <a:spLocks noGrp="1"/>
          </p:cNvSpPr>
          <p:nvPr>
            <p:ph type="pic" sz="quarter" idx="12"/>
          </p:nvPr>
        </p:nvSpPr>
        <p:spPr>
          <a:xfrm>
            <a:off x="3507155" y="3106616"/>
            <a:ext cx="5636847" cy="2036885"/>
          </a:xfrm>
          <a:solidFill>
            <a:schemeClr val="tx2"/>
          </a:solidFill>
          <a:ln>
            <a:noFill/>
          </a:ln>
        </p:spPr>
        <p:txBody>
          <a:bodyPr rtlCol="0">
            <a:noAutofit/>
          </a:bodyPr>
          <a:lstStyle>
            <a:lvl1pPr>
              <a:defRPr>
                <a:solidFill>
                  <a:srgbClr val="FFFFFF"/>
                </a:solidFill>
                <a:latin typeface="AvenirNext LT Com Regular" pitchFamily="34" charset="0"/>
              </a:defRPr>
            </a:lvl1pPr>
          </a:lstStyle>
          <a:p>
            <a:pPr lvl="0"/>
            <a:r>
              <a:rPr lang="en-US" noProof="0" dirty="0" smtClean="0"/>
              <a:t>Click icon to add picture</a:t>
            </a:r>
            <a:endParaRPr lang="en-US" noProof="0" dirty="0"/>
          </a:p>
        </p:txBody>
      </p:sp>
      <p:sp>
        <p:nvSpPr>
          <p:cNvPr id="2" name="Title 1"/>
          <p:cNvSpPr>
            <a:spLocks noGrp="1"/>
          </p:cNvSpPr>
          <p:nvPr>
            <p:ph type="ctrTitle"/>
          </p:nvPr>
        </p:nvSpPr>
        <p:spPr>
          <a:xfrm>
            <a:off x="441575" y="1412749"/>
            <a:ext cx="7772400" cy="1102519"/>
          </a:xfrm>
        </p:spPr>
        <p:txBody>
          <a:bodyPr/>
          <a:lstStyle>
            <a:lvl1pPr>
              <a:lnSpc>
                <a:spcPts val="5000"/>
              </a:lnSpc>
              <a:defRPr sz="4600" b="0">
                <a:solidFill>
                  <a:schemeClr val="bg1"/>
                </a:solidFill>
                <a:latin typeface="AvenirNext LT Com Regular"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1575" y="2718144"/>
            <a:ext cx="7772400" cy="316522"/>
          </a:xfrm>
        </p:spPr>
        <p:txBody>
          <a:bodyPr/>
          <a:lstStyle>
            <a:lvl1pPr marL="0" indent="0" algn="l">
              <a:buNone/>
              <a:defRPr sz="1800" cap="all">
                <a:solidFill>
                  <a:srgbClr val="FFFFFF"/>
                </a:solidFill>
                <a:latin typeface="AvenirNext LT Com Regular"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Content Placeholder 12"/>
          <p:cNvSpPr>
            <a:spLocks noGrp="1"/>
          </p:cNvSpPr>
          <p:nvPr>
            <p:ph sz="quarter" idx="11"/>
          </p:nvPr>
        </p:nvSpPr>
        <p:spPr>
          <a:xfrm>
            <a:off x="441575" y="176031"/>
            <a:ext cx="3175000" cy="292894"/>
          </a:xfrm>
        </p:spPr>
        <p:txBody>
          <a:bodyPr/>
          <a:lstStyle>
            <a:lvl1pPr>
              <a:defRPr sz="1400">
                <a:solidFill>
                  <a:schemeClr val="tx1"/>
                </a:solidFill>
                <a:latin typeface="AvenirNext LT Com Regular"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extLst>
      <p:ext uri="{BB962C8B-B14F-4D97-AF65-F5344CB8AC3E}">
        <p14:creationId xmlns:p14="http://schemas.microsoft.com/office/powerpoint/2010/main" val="390441781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506538" y="4738688"/>
            <a:ext cx="2895600" cy="274637"/>
          </a:xfrm>
          <a:prstGeom prst="rect">
            <a:avLst/>
          </a:prstGeom>
        </p:spPr>
        <p:txBody>
          <a:bodyPr/>
          <a:lstStyle/>
          <a:p>
            <a:pPr>
              <a:defRPr/>
            </a:pPr>
            <a:r>
              <a:rPr lang="en-US" altLang="en-US" smtClean="0"/>
              <a:t>For external use. Published in Oct 2018.</a:t>
            </a:r>
            <a:endParaRPr lang="en-US" altLang="en-US" dirty="0"/>
          </a:p>
        </p:txBody>
      </p:sp>
      <p:sp>
        <p:nvSpPr>
          <p:cNvPr id="3" name="Slide Number Placeholder 2"/>
          <p:cNvSpPr>
            <a:spLocks noGrp="1"/>
          </p:cNvSpPr>
          <p:nvPr>
            <p:ph type="sldNum" sz="quarter" idx="11"/>
          </p:nvPr>
        </p:nvSpPr>
        <p:spPr>
          <a:xfrm>
            <a:off x="457200" y="4738688"/>
            <a:ext cx="714375" cy="274637"/>
          </a:xfrm>
          <a:prstGeom prst="rect">
            <a:avLst/>
          </a:prstGeom>
        </p:spPr>
        <p:txBody>
          <a:body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425414232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4"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
        <p:nvSpPr>
          <p:cNvPr id="5" name="Title 1"/>
          <p:cNvSpPr>
            <a:spLocks noGrp="1"/>
          </p:cNvSpPr>
          <p:nvPr>
            <p:ph type="title"/>
          </p:nvPr>
        </p:nvSpPr>
        <p:spPr>
          <a:xfrm>
            <a:off x="177799" y="31900"/>
            <a:ext cx="8966201" cy="471488"/>
          </a:xfrm>
        </p:spPr>
        <p:txBody>
          <a:bodyPr/>
          <a:lstStyle>
            <a:lvl1pPr>
              <a:defRPr sz="2400">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9519342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799" y="1"/>
            <a:ext cx="8966201" cy="471488"/>
          </a:xfrm>
        </p:spPr>
        <p:txBody>
          <a:bodyPr/>
          <a:lstStyle>
            <a:lvl1pPr>
              <a:defRPr sz="2400">
                <a:latin typeface="黑体" panose="02010609060101010101" pitchFamily="49" charset="-122"/>
                <a:ea typeface="黑体" panose="02010609060101010101" pitchFamily="49"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7"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12814340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59828"/>
            <a:ext cx="4691185" cy="3260482"/>
          </a:xfrm>
        </p:spPr>
        <p:txBody>
          <a:bodyPr/>
          <a:lstStyle>
            <a:lvl1pPr>
              <a:defRPr>
                <a:latin typeface="AvenirNext LT Com Regular" pitchFamily="34" charset="0"/>
              </a:defRPr>
            </a:lvl1pPr>
            <a:lvl2pPr>
              <a:defRPr>
                <a:latin typeface="AvenirNext LT Com Regular" pitchFamily="34" charset="0"/>
              </a:defRPr>
            </a:lvl2pPr>
            <a:lvl3pPr>
              <a:defRPr>
                <a:latin typeface="AvenirNext LT Com Regular" pitchFamily="34" charset="0"/>
              </a:defRPr>
            </a:lvl3pPr>
            <a:lvl4pPr>
              <a:defRPr>
                <a:latin typeface="AvenirNext LT Com Regular" pitchFamily="34" charset="0"/>
              </a:defRPr>
            </a:lvl4pPr>
            <a:lvl5pPr>
              <a:defRPr>
                <a:latin typeface="AvenirNext LT Com Regular"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3"/>
          </p:nvPr>
        </p:nvSpPr>
        <p:spPr>
          <a:xfrm>
            <a:off x="5402266" y="1047387"/>
            <a:ext cx="3351593" cy="2778583"/>
          </a:xfrm>
          <a:solidFill>
            <a:schemeClr val="bg2">
              <a:lumMod val="20000"/>
              <a:lumOff val="80000"/>
            </a:schemeClr>
          </a:solidFill>
        </p:spPr>
        <p:txBody>
          <a:bodyPr rtlCol="0">
            <a:noAutofit/>
          </a:bodyPr>
          <a:lstStyle>
            <a:lvl1pPr>
              <a:defRPr>
                <a:latin typeface="AvenirNext LT Com Regular" pitchFamily="34" charset="0"/>
              </a:defRPr>
            </a:lvl1pPr>
          </a:lstStyle>
          <a:p>
            <a:pPr lvl="0"/>
            <a:r>
              <a:rPr lang="en-US" noProof="0" dirty="0" smtClean="0"/>
              <a:t>Click icon to add picture</a:t>
            </a:r>
            <a:endParaRPr lang="en-US" noProof="0" dirty="0"/>
          </a:p>
        </p:txBody>
      </p:sp>
      <p:sp>
        <p:nvSpPr>
          <p:cNvPr id="8" name="Title 1"/>
          <p:cNvSpPr>
            <a:spLocks noGrp="1"/>
          </p:cNvSpPr>
          <p:nvPr>
            <p:ph type="title"/>
          </p:nvPr>
        </p:nvSpPr>
        <p:spPr>
          <a:xfrm>
            <a:off x="177799" y="1"/>
            <a:ext cx="8966201" cy="471488"/>
          </a:xfrm>
        </p:spPr>
        <p:txBody>
          <a:bodyPr/>
          <a:lstStyle>
            <a:lvl1pPr>
              <a:defRPr sz="2400">
                <a:latin typeface="黑体" panose="02010609060101010101" pitchFamily="49" charset="-122"/>
                <a:ea typeface="黑体" panose="02010609060101010101" pitchFamily="49" charset="-122"/>
              </a:defRPr>
            </a:lvl1pPr>
          </a:lstStyle>
          <a:p>
            <a:r>
              <a:rPr lang="en-US" dirty="0" smtClean="0"/>
              <a:t>Click to edit Master title style</a:t>
            </a:r>
            <a:endParaRPr lang="en-US" dirty="0"/>
          </a:p>
        </p:txBody>
      </p:sp>
      <p:sp>
        <p:nvSpPr>
          <p:cNvPr id="9"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10"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175210768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52501"/>
            <a:ext cx="4847492" cy="3268266"/>
          </a:xfrm>
        </p:spPr>
        <p:txBody>
          <a:bodyPr/>
          <a:lstStyle>
            <a:lvl1pPr>
              <a:defRPr sz="2000">
                <a:latin typeface="AvenirNext LT Com Regular" pitchFamily="34" charset="0"/>
              </a:defRPr>
            </a:lvl1pPr>
            <a:lvl2pPr>
              <a:defRPr sz="1800">
                <a:latin typeface="AvenirNext LT Com Regular" pitchFamily="34" charset="0"/>
              </a:defRPr>
            </a:lvl2pPr>
            <a:lvl3pPr>
              <a:defRPr sz="1800">
                <a:latin typeface="AvenirNext LT Com Regular" pitchFamily="34" charset="0"/>
              </a:defRPr>
            </a:lvl3pPr>
            <a:lvl4pPr>
              <a:defRPr sz="1800">
                <a:latin typeface="AvenirNext LT Com Regular" pitchFamily="34" charset="0"/>
              </a:defRPr>
            </a:lvl4pPr>
            <a:lvl5pPr>
              <a:defRPr sz="1800">
                <a:latin typeface="AvenirNext LT Com Regular"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861541" y="952501"/>
            <a:ext cx="2825261" cy="3268267"/>
          </a:xfrm>
        </p:spPr>
        <p:txBody>
          <a:bodyPr/>
          <a:lstStyle>
            <a:lvl1pPr>
              <a:defRPr sz="2200">
                <a:latin typeface="AvenirNext LT Com Regular" pitchFamily="34" charset="0"/>
              </a:defRPr>
            </a:lvl1pPr>
            <a:lvl2pPr>
              <a:defRPr sz="1800">
                <a:latin typeface="AvenirNext LT Com Regular" pitchFamily="34" charset="0"/>
              </a:defRPr>
            </a:lvl2pPr>
            <a:lvl3pPr>
              <a:defRPr sz="1800">
                <a:latin typeface="AvenirNext LT Com Regular" pitchFamily="34" charset="0"/>
              </a:defRPr>
            </a:lvl3pPr>
            <a:lvl4pPr>
              <a:defRPr sz="1800">
                <a:latin typeface="AvenirNext LT Com Regular" pitchFamily="34" charset="0"/>
              </a:defRPr>
            </a:lvl4pPr>
            <a:lvl5pPr>
              <a:defRPr sz="1800">
                <a:latin typeface="AvenirNext LT Com Regular"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177799" y="1"/>
            <a:ext cx="8966201" cy="471488"/>
          </a:xfrm>
        </p:spPr>
        <p:txBody>
          <a:bodyPr/>
          <a:lstStyle>
            <a:lvl1pPr>
              <a:defRPr sz="2400">
                <a:latin typeface="黑体" panose="02010609060101010101" pitchFamily="49" charset="-122"/>
                <a:ea typeface="黑体" panose="02010609060101010101" pitchFamily="49" charset="-122"/>
              </a:defRPr>
            </a:lvl1pPr>
          </a:lstStyle>
          <a:p>
            <a:r>
              <a:rPr lang="en-US" dirty="0" smtClean="0"/>
              <a:t>Click to edit Master title style</a:t>
            </a:r>
            <a:endParaRPr lang="en-US" dirty="0"/>
          </a:p>
        </p:txBody>
      </p:sp>
      <p:sp>
        <p:nvSpPr>
          <p:cNvPr id="8" name="Footer Placeholder 2"/>
          <p:cNvSpPr>
            <a:spLocks noGrp="1"/>
          </p:cNvSpPr>
          <p:nvPr>
            <p:ph type="ftr" sz="quarter" idx="10"/>
          </p:nvPr>
        </p:nvSpPr>
        <p:spPr>
          <a:xfrm>
            <a:off x="1230080" y="4855651"/>
            <a:ext cx="3343508"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9" name="Slide Number Placeholder 3"/>
          <p:cNvSpPr>
            <a:spLocks noGrp="1"/>
          </p:cNvSpPr>
          <p:nvPr>
            <p:ph type="sldNum" sz="quarter" idx="11"/>
          </p:nvPr>
        </p:nvSpPr>
        <p:spPr>
          <a:xfrm>
            <a:off x="180742" y="4855651"/>
            <a:ext cx="714375" cy="274637"/>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extLst>
      <p:ext uri="{BB962C8B-B14F-4D97-AF65-F5344CB8AC3E}">
        <p14:creationId xmlns:p14="http://schemas.microsoft.com/office/powerpoint/2010/main" val="23651235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footer5.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4416425"/>
            <a:ext cx="91440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06375"/>
            <a:ext cx="8229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zh-CN" smtClean="0"/>
              <a:t>Click to edit Master title style</a:t>
            </a:r>
          </a:p>
        </p:txBody>
      </p:sp>
      <p:sp>
        <p:nvSpPr>
          <p:cNvPr id="1028" name="Text Placeholder 2"/>
          <p:cNvSpPr>
            <a:spLocks noGrp="1"/>
          </p:cNvSpPr>
          <p:nvPr>
            <p:ph type="body" idx="1"/>
          </p:nvPr>
        </p:nvSpPr>
        <p:spPr bwMode="auto">
          <a:xfrm>
            <a:off x="457200" y="960438"/>
            <a:ext cx="8229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 name="Footer Placeholder 2"/>
          <p:cNvSpPr>
            <a:spLocks noGrp="1"/>
          </p:cNvSpPr>
          <p:nvPr>
            <p:ph type="ftr" sz="quarter" idx="3"/>
          </p:nvPr>
        </p:nvSpPr>
        <p:spPr>
          <a:xfrm>
            <a:off x="1230080" y="4855651"/>
            <a:ext cx="3343508" cy="274637"/>
          </a:xfrm>
          <a:prstGeom prst="rect">
            <a:avLst/>
          </a:prstGeom>
        </p:spPr>
        <p:txBody>
          <a:bodyPr/>
          <a:lstStyle>
            <a:lvl1pPr>
              <a:defRPr sz="1200">
                <a:solidFill>
                  <a:schemeClr val="bg1">
                    <a:lumMod val="65000"/>
                  </a:schemeClr>
                </a:solidFill>
                <a:latin typeface="微软雅黑" panose="020B0503020204020204" pitchFamily="34" charset="-122"/>
                <a:ea typeface="微软雅黑" panose="020B0503020204020204" pitchFamily="34" charset="-122"/>
              </a:defRPr>
            </a:lvl1pPr>
          </a:lstStyle>
          <a:p>
            <a:pPr>
              <a:defRPr/>
            </a:pPr>
            <a:r>
              <a:rPr lang="en-US" altLang="en-US" dirty="0" smtClean="0"/>
              <a:t>For external use. Published in Oct 2018.</a:t>
            </a:r>
          </a:p>
        </p:txBody>
      </p:sp>
      <p:sp>
        <p:nvSpPr>
          <p:cNvPr id="8" name="Slide Number Placeholder 3"/>
          <p:cNvSpPr>
            <a:spLocks noGrp="1"/>
          </p:cNvSpPr>
          <p:nvPr>
            <p:ph type="sldNum" sz="quarter" idx="4"/>
          </p:nvPr>
        </p:nvSpPr>
        <p:spPr>
          <a:xfrm>
            <a:off x="180742" y="4855651"/>
            <a:ext cx="714375" cy="274637"/>
          </a:xfrm>
          <a:prstGeom prst="rect">
            <a:avLst/>
          </a:prstGeom>
        </p:spPr>
        <p:txBody>
          <a:bodyPr/>
          <a:lstStyle>
            <a:lvl1pPr>
              <a:defRPr sz="1200">
                <a:solidFill>
                  <a:schemeClr val="bg1">
                    <a:lumMod val="65000"/>
                  </a:schemeClr>
                </a:solidFill>
                <a:latin typeface="微软雅黑" panose="020B0503020204020204" pitchFamily="34" charset="-122"/>
                <a:ea typeface="微软雅黑" panose="020B0503020204020204" pitchFamily="34" charset="-122"/>
              </a:defRPr>
            </a:lvl1pPr>
          </a:lstStyle>
          <a:p>
            <a:pPr>
              <a:defRPr/>
            </a:pPr>
            <a:fld id="{60297488-3325-4FE1-95EE-D64F706BA18E}"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9" r:id="rId10"/>
  </p:sldLayoutIdLst>
  <p:transition spd="slow">
    <p:wipe/>
  </p:transition>
  <p:hf hdr="0" dt="0"/>
  <p:txStyles>
    <p:titleStyle>
      <a:lvl1pPr algn="l" defTabSz="457200" rtl="0" eaLnBrk="0" fontAlgn="base" hangingPunct="0">
        <a:spcBef>
          <a:spcPct val="0"/>
        </a:spcBef>
        <a:spcAft>
          <a:spcPct val="0"/>
        </a:spcAft>
        <a:defRPr sz="3000" b="1" kern="1200">
          <a:solidFill>
            <a:schemeClr val="bg2"/>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2pPr>
      <a:lvl3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3pPr>
      <a:lvl4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4pPr>
      <a:lvl5pPr algn="l" defTabSz="457200" rtl="0" eaLnBrk="0" fontAlgn="base" hangingPunct="0">
        <a:spcBef>
          <a:spcPct val="0"/>
        </a:spcBef>
        <a:spcAft>
          <a:spcPct val="0"/>
        </a:spcAft>
        <a:defRPr sz="3000" b="1">
          <a:solidFill>
            <a:schemeClr val="bg2"/>
          </a:solidFill>
          <a:latin typeface="Arial" pitchFamily="34" charset="0"/>
          <a:ea typeface="Arial" charset="0"/>
          <a:cs typeface="Arial" pitchFamily="34" charset="0"/>
        </a:defRPr>
      </a:lvl5pPr>
      <a:lvl6pPr marL="457200" algn="l" defTabSz="457200" rtl="0" fontAlgn="base">
        <a:spcBef>
          <a:spcPct val="0"/>
        </a:spcBef>
        <a:spcAft>
          <a:spcPct val="0"/>
        </a:spcAft>
        <a:defRPr sz="3000" b="1">
          <a:solidFill>
            <a:schemeClr val="bg2"/>
          </a:solidFill>
          <a:latin typeface="AvenirNext LT Com Regular"/>
          <a:cs typeface="Arial" pitchFamily="34" charset="0"/>
        </a:defRPr>
      </a:lvl6pPr>
      <a:lvl7pPr marL="914400" algn="l" defTabSz="457200" rtl="0" fontAlgn="base">
        <a:spcBef>
          <a:spcPct val="0"/>
        </a:spcBef>
        <a:spcAft>
          <a:spcPct val="0"/>
        </a:spcAft>
        <a:defRPr sz="3000" b="1">
          <a:solidFill>
            <a:schemeClr val="bg2"/>
          </a:solidFill>
          <a:latin typeface="AvenirNext LT Com Regular"/>
          <a:cs typeface="Arial" pitchFamily="34" charset="0"/>
        </a:defRPr>
      </a:lvl7pPr>
      <a:lvl8pPr marL="1371600" algn="l" defTabSz="457200" rtl="0" fontAlgn="base">
        <a:spcBef>
          <a:spcPct val="0"/>
        </a:spcBef>
        <a:spcAft>
          <a:spcPct val="0"/>
        </a:spcAft>
        <a:defRPr sz="3000" b="1">
          <a:solidFill>
            <a:schemeClr val="bg2"/>
          </a:solidFill>
          <a:latin typeface="AvenirNext LT Com Regular"/>
          <a:cs typeface="Arial" pitchFamily="34" charset="0"/>
        </a:defRPr>
      </a:lvl8pPr>
      <a:lvl9pPr marL="1828800" algn="l" defTabSz="457200" rtl="0" fontAlgn="base">
        <a:spcBef>
          <a:spcPct val="0"/>
        </a:spcBef>
        <a:spcAft>
          <a:spcPct val="0"/>
        </a:spcAft>
        <a:defRPr sz="3000" b="1">
          <a:solidFill>
            <a:schemeClr val="bg2"/>
          </a:solidFill>
          <a:latin typeface="AvenirNext LT Com Regular"/>
          <a:cs typeface="Arial" pitchFamily="34" charset="0"/>
        </a:defRPr>
      </a:lvl9pPr>
    </p:titleStyle>
    <p:bodyStyle>
      <a:lvl1pPr marL="342900" indent="-342900" algn="l" defTabSz="457200" rtl="0" eaLnBrk="0" fontAlgn="base" hangingPunct="0">
        <a:spcBef>
          <a:spcPct val="0"/>
        </a:spcBef>
        <a:spcAft>
          <a:spcPct val="0"/>
        </a:spcAft>
        <a:buClr>
          <a:schemeClr val="bg2"/>
        </a:buClr>
        <a:buFont typeface="Arial" pitchFamily="34" charset="0"/>
        <a:defRPr sz="2200" kern="1200">
          <a:solidFill>
            <a:schemeClr val="bg2"/>
          </a:solidFill>
          <a:latin typeface="Arial" pitchFamily="34" charset="0"/>
          <a:ea typeface="Arial" charset="0"/>
          <a:cs typeface="Arial"/>
        </a:defRPr>
      </a:lvl1pPr>
      <a:lvl2pPr marL="119063" indent="-119063" algn="l" defTabSz="457200" rtl="0" eaLnBrk="0" fontAlgn="base" hangingPunct="0">
        <a:spcBef>
          <a:spcPct val="0"/>
        </a:spcBef>
        <a:spcAft>
          <a:spcPct val="0"/>
        </a:spcAft>
        <a:buClr>
          <a:schemeClr val="bg2"/>
        </a:buClr>
        <a:buFont typeface="Arial" pitchFamily="34" charset="0"/>
        <a:buChar char="•"/>
        <a:defRPr kern="1200">
          <a:solidFill>
            <a:schemeClr val="tx1"/>
          </a:solidFill>
          <a:latin typeface="Arial" pitchFamily="34" charset="0"/>
          <a:ea typeface="Arial" charset="0"/>
          <a:cs typeface="Arial"/>
        </a:defRPr>
      </a:lvl2pPr>
      <a:lvl3pPr marL="282575" indent="-168275" algn="l" defTabSz="457200" rtl="0" eaLnBrk="0" fontAlgn="base" hangingPunct="0">
        <a:spcBef>
          <a:spcPct val="0"/>
        </a:spcBef>
        <a:spcAft>
          <a:spcPct val="0"/>
        </a:spcAft>
        <a:buFont typeface="Lucida Grande"/>
        <a:buChar char="-"/>
        <a:defRPr kern="1200">
          <a:solidFill>
            <a:schemeClr val="tx1"/>
          </a:solidFill>
          <a:latin typeface="Arial" pitchFamily="34" charset="0"/>
          <a:ea typeface="Arial" charset="0"/>
          <a:cs typeface="Arial"/>
        </a:defRPr>
      </a:lvl3pPr>
      <a:lvl4pPr marL="458788" indent="-171450" algn="l" defTabSz="457200" rtl="0" eaLnBrk="0" fontAlgn="base" hangingPunct="0">
        <a:spcBef>
          <a:spcPct val="0"/>
        </a:spcBef>
        <a:spcAft>
          <a:spcPct val="0"/>
        </a:spcAft>
        <a:buFont typeface="Lucida Grande"/>
        <a:buChar char="-"/>
        <a:defRPr sz="1600" kern="1200">
          <a:solidFill>
            <a:schemeClr val="tx1"/>
          </a:solidFill>
          <a:latin typeface="Arial" pitchFamily="34" charset="0"/>
          <a:ea typeface="Arial" charset="0"/>
          <a:cs typeface="Arial"/>
        </a:defRPr>
      </a:lvl4pPr>
      <a:lvl5pPr marL="625475" indent="-166688" algn="l" defTabSz="457200" rtl="0" eaLnBrk="0" fontAlgn="base" hangingPunct="0">
        <a:spcBef>
          <a:spcPct val="0"/>
        </a:spcBef>
        <a:spcAft>
          <a:spcPct val="0"/>
        </a:spcAft>
        <a:buFont typeface="Lucida Grande"/>
        <a:buChar char="-"/>
        <a:defRPr kern="1200">
          <a:solidFill>
            <a:schemeClr val="tx1"/>
          </a:solidFill>
          <a:latin typeface="Arial" pitchFamily="34" charset="0"/>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2.xml"/><Relationship Id="rId16" Type="http://schemas.openxmlformats.org/officeDocument/2006/relationships/diagramQuickStyle" Target="../diagrams/quickStyl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lue_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03563"/>
            <a:ext cx="91440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3"/>
          <p:cNvSpPr>
            <a:spLocks noGrp="1"/>
          </p:cNvSpPr>
          <p:nvPr>
            <p:ph type="ctrTitle"/>
          </p:nvPr>
        </p:nvSpPr>
        <p:spPr>
          <a:xfrm>
            <a:off x="449263" y="1327150"/>
            <a:ext cx="7764462" cy="1189038"/>
          </a:xfrm>
        </p:spPr>
        <p:txBody>
          <a:bodyPr/>
          <a:lstStyle/>
          <a:p>
            <a:pPr eaLnBrk="1" hangingPunct="1"/>
            <a:r>
              <a:rPr lang="zh-CN" altLang="en-US" dirty="0" smtClean="0">
                <a:latin typeface="微软雅黑" panose="020B0503020204020204" pitchFamily="34" charset="-122"/>
                <a:ea typeface="微软雅黑" panose="020B0503020204020204" pitchFamily="34" charset="-122"/>
              </a:rPr>
              <a:t>水泵基础知识介绍</a:t>
            </a:r>
            <a:r>
              <a:rPr lang="en-US" altLang="zh-CN" dirty="0" smtClean="0">
                <a:latin typeface="微软雅黑" panose="020B0503020204020204" pitchFamily="34" charset="-122"/>
                <a:ea typeface="微软雅黑" panose="020B0503020204020204" pitchFamily="34" charset="-122"/>
              </a:rPr>
              <a:t/>
            </a:r>
            <a:br>
              <a:rPr lang="en-US" altLang="zh-CN" dirty="0" smtClean="0">
                <a:latin typeface="微软雅黑" panose="020B0503020204020204" pitchFamily="34" charset="-122"/>
                <a:ea typeface="微软雅黑" panose="020B0503020204020204" pitchFamily="34" charset="-122"/>
              </a:rPr>
            </a:br>
            <a:endParaRPr lang="zh-CN" altLang="en-US" sz="2400" dirty="0" smtClean="0">
              <a:latin typeface="微软雅黑" panose="020B0503020204020204" pitchFamily="34" charset="-122"/>
              <a:ea typeface="微软雅黑" panose="020B0503020204020204" pitchFamily="34" charset="-122"/>
            </a:endParaRPr>
          </a:p>
        </p:txBody>
      </p:sp>
      <p:sp>
        <p:nvSpPr>
          <p:cNvPr id="5" name="TextBox 1"/>
          <p:cNvSpPr txBox="1"/>
          <p:nvPr/>
        </p:nvSpPr>
        <p:spPr>
          <a:xfrm>
            <a:off x="507835" y="3299173"/>
            <a:ext cx="1382623" cy="646331"/>
          </a:xfrm>
          <a:prstGeom prst="rect">
            <a:avLst/>
          </a:prstGeom>
        </p:spPr>
        <p:txBody>
          <a:bodyPr wrap="none" lIns="0" tIns="0" rIns="0" bIns="0" rtlCol="0">
            <a:spAutoFit/>
          </a:bodyPr>
          <a:lstStyle/>
          <a:p>
            <a:pPr fontAlgn="auto">
              <a:spcBef>
                <a:spcPts val="0"/>
              </a:spcBef>
              <a:spcAft>
                <a:spcPts val="0"/>
              </a:spcAft>
              <a:buClr>
                <a:schemeClr val="bg2"/>
              </a:buClr>
            </a:pPr>
            <a:r>
              <a:rPr lang="zh-CN" altLang="en-US" sz="1400" dirty="0" smtClean="0">
                <a:solidFill>
                  <a:schemeClr val="bg1"/>
                </a:solidFill>
                <a:latin typeface="微软雅黑" panose="020B0503020204020204" pitchFamily="34" charset="-122"/>
                <a:ea typeface="微软雅黑" panose="020B0503020204020204" pitchFamily="34" charset="-122"/>
                <a:cs typeface="Arial"/>
              </a:rPr>
              <a:t>杜炯（</a:t>
            </a:r>
            <a:r>
              <a:rPr lang="en-US" altLang="zh-CN" sz="1400" dirty="0" smtClean="0">
                <a:solidFill>
                  <a:schemeClr val="bg1"/>
                </a:solidFill>
                <a:latin typeface="微软雅黑" panose="020B0503020204020204" pitchFamily="34" charset="-122"/>
                <a:ea typeface="微软雅黑" panose="020B0503020204020204" pitchFamily="34" charset="-122"/>
                <a:cs typeface="Arial"/>
              </a:rPr>
              <a:t>Tom Du</a:t>
            </a:r>
            <a:r>
              <a:rPr lang="zh-CN" altLang="en-US" sz="1400" dirty="0" smtClean="0">
                <a:solidFill>
                  <a:schemeClr val="bg1"/>
                </a:solidFill>
                <a:latin typeface="微软雅黑" panose="020B0503020204020204" pitchFamily="34" charset="-122"/>
                <a:ea typeface="微软雅黑" panose="020B0503020204020204" pitchFamily="34" charset="-122"/>
                <a:cs typeface="Arial"/>
              </a:rPr>
              <a:t>）</a:t>
            </a:r>
            <a:endParaRPr lang="en-US" altLang="zh-CN" sz="1400" dirty="0" smtClean="0">
              <a:solidFill>
                <a:schemeClr val="bg1"/>
              </a:solidFill>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sz="1400" dirty="0" smtClean="0">
              <a:solidFill>
                <a:schemeClr val="bg1"/>
              </a:solidFill>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en-US" altLang="zh-CN" sz="1400" dirty="0" smtClean="0">
                <a:solidFill>
                  <a:schemeClr val="bg1"/>
                </a:solidFill>
                <a:latin typeface="微软雅黑" panose="020B0503020204020204" pitchFamily="34" charset="-122"/>
                <a:ea typeface="微软雅黑" panose="020B0503020204020204" pitchFamily="34" charset="-122"/>
                <a:cs typeface="Arial"/>
              </a:rPr>
              <a:t>2020-03-10</a:t>
            </a:r>
            <a:endParaRPr lang="en-US" sz="1400" dirty="0" smtClean="0">
              <a:solidFill>
                <a:schemeClr val="bg1"/>
              </a:solidFill>
              <a:latin typeface="微软雅黑" panose="020B0503020204020204" pitchFamily="34" charset="-122"/>
              <a:ea typeface="微软雅黑" panose="020B0503020204020204" pitchFamily="34" charset="-122"/>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177126" y="114300"/>
            <a:ext cx="8850707" cy="4358640"/>
          </a:xfrm>
          <a:prstGeom prst="rect">
            <a:avLst/>
          </a:prstGeom>
          <a:ln>
            <a:noFill/>
          </a:ln>
          <a:effectLst>
            <a:softEdge rad="112500"/>
          </a:effectLst>
        </p:spPr>
      </p:pic>
      <p:pic>
        <p:nvPicPr>
          <p:cNvPr id="13" name="Picture 2">
            <a:extLst>
              <a:ext uri="{FF2B5EF4-FFF2-40B4-BE49-F238E27FC236}">
                <a16:creationId xmlns="" xmlns:a16="http://schemas.microsoft.com/office/drawing/2014/main" id="{80495216-6AA9-4B1A-A8B0-3F7D7511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563" y="-1447455"/>
            <a:ext cx="1006556" cy="1294352"/>
          </a:xfrm>
          <a:prstGeom prst="rect">
            <a:avLst/>
          </a:prstGeom>
          <a:ln>
            <a:noFill/>
          </a:ln>
          <a:effectLst>
            <a:outerShdw blurRad="190500" algn="tl" rotWithShape="0">
              <a:srgbClr val="000000">
                <a:alpha val="70000"/>
              </a:srgbClr>
            </a:outerShdw>
          </a:effectLst>
        </p:spPr>
      </p:pic>
      <p:sp>
        <p:nvSpPr>
          <p:cNvPr id="14" name="文本框 13"/>
          <p:cNvSpPr txBox="1"/>
          <p:nvPr/>
        </p:nvSpPr>
        <p:spPr>
          <a:xfrm>
            <a:off x="830580" y="1375246"/>
            <a:ext cx="3444240" cy="769441"/>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dirty="0" smtClean="0">
                <a:latin typeface="微软雅黑" panose="020B0503020204020204" pitchFamily="34" charset="-122"/>
                <a:ea typeface="微软雅黑" panose="020B0503020204020204" pitchFamily="34" charset="-122"/>
                <a:cs typeface="Arial"/>
              </a:rPr>
              <a:t>赛莱默（中国）有限公司</a:t>
            </a:r>
            <a:endParaRPr lang="en-US" altLang="zh-CN"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dirty="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zh-CN" altLang="en-US" sz="1400" dirty="0" smtClean="0">
                <a:latin typeface="微软雅黑" panose="020B0503020204020204" pitchFamily="34" charset="-122"/>
                <a:ea typeface="微软雅黑" panose="020B0503020204020204" pitchFamily="34" charset="-122"/>
                <a:cs typeface="Arial"/>
              </a:rPr>
              <a:t>南京市六合经济开发区龙杨路</a:t>
            </a:r>
            <a:r>
              <a:rPr lang="en-US" altLang="zh-CN" sz="1400" dirty="0" smtClean="0">
                <a:latin typeface="微软雅黑" panose="020B0503020204020204" pitchFamily="34" charset="-122"/>
                <a:ea typeface="微软雅黑" panose="020B0503020204020204" pitchFamily="34" charset="-122"/>
                <a:cs typeface="Arial"/>
              </a:rPr>
              <a:t>18</a:t>
            </a:r>
            <a:r>
              <a:rPr lang="zh-CN" altLang="en-US" sz="1400" dirty="0" smtClean="0">
                <a:latin typeface="微软雅黑" panose="020B0503020204020204" pitchFamily="34" charset="-122"/>
                <a:ea typeface="微软雅黑" panose="020B0503020204020204" pitchFamily="34" charset="-122"/>
                <a:cs typeface="Arial"/>
              </a:rPr>
              <a:t>号</a:t>
            </a:r>
          </a:p>
        </p:txBody>
      </p:sp>
      <p:sp>
        <p:nvSpPr>
          <p:cNvPr id="15" name="文本框 14"/>
          <p:cNvSpPr txBox="1"/>
          <p:nvPr/>
        </p:nvSpPr>
        <p:spPr>
          <a:xfrm>
            <a:off x="6053157" y="1151214"/>
            <a:ext cx="3032760" cy="1477328"/>
          </a:xfrm>
          <a:prstGeom prst="rect">
            <a:avLst/>
          </a:prstGeom>
        </p:spPr>
        <p:txBody>
          <a:bodyPr wrap="square" lIns="0" tIns="0" rIns="0" bIns="0" rtlCol="0">
            <a:spAutoFit/>
          </a:bodyPr>
          <a:lstStyle/>
          <a:p>
            <a:pPr fontAlgn="auto">
              <a:spcBef>
                <a:spcPts val="0"/>
              </a:spcBef>
              <a:spcAft>
                <a:spcPts val="0"/>
              </a:spcAft>
              <a:buClr>
                <a:schemeClr val="bg2"/>
              </a:buClr>
            </a:pPr>
            <a:r>
              <a:rPr lang="zh-CN" altLang="en-US" dirty="0" smtClean="0">
                <a:latin typeface="微软雅黑" panose="020B0503020204020204" pitchFamily="34" charset="-122"/>
                <a:ea typeface="微软雅黑" panose="020B0503020204020204" pitchFamily="34" charset="-122"/>
                <a:cs typeface="Arial"/>
              </a:rPr>
              <a:t>杜炯</a:t>
            </a:r>
            <a:endParaRPr lang="en-US" altLang="zh-CN"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dirty="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zh-CN" altLang="en-US" sz="1400" dirty="0" smtClean="0">
                <a:latin typeface="微软雅黑" panose="020B0503020204020204" pitchFamily="34" charset="-122"/>
                <a:ea typeface="微软雅黑" panose="020B0503020204020204" pitchFamily="34" charset="-122"/>
                <a:cs typeface="Arial"/>
              </a:rPr>
              <a:t>销售工程师（商业建筑）</a:t>
            </a:r>
            <a:endParaRPr lang="en-US" altLang="zh-CN" sz="1400"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en-US" altLang="zh-CN" sz="1400" dirty="0" smtClean="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r>
              <a:rPr lang="zh-CN" altLang="en-US" sz="1400" dirty="0" smtClean="0">
                <a:latin typeface="微软雅黑" panose="020B0503020204020204" pitchFamily="34" charset="-122"/>
                <a:ea typeface="微软雅黑" panose="020B0503020204020204" pitchFamily="34" charset="-122"/>
                <a:cs typeface="Arial"/>
              </a:rPr>
              <a:t>苏州</a:t>
            </a:r>
            <a:r>
              <a:rPr lang="en-US" altLang="zh-CN" sz="1400" dirty="0" smtClean="0">
                <a:latin typeface="微软雅黑" panose="020B0503020204020204" pitchFamily="34" charset="-122"/>
                <a:ea typeface="微软雅黑" panose="020B0503020204020204" pitchFamily="34" charset="-122"/>
                <a:cs typeface="Arial"/>
              </a:rPr>
              <a:t>·</a:t>
            </a:r>
            <a:r>
              <a:rPr lang="zh-CN" altLang="en-US" sz="1400" dirty="0" smtClean="0">
                <a:latin typeface="微软雅黑" panose="020B0503020204020204" pitchFamily="34" charset="-122"/>
                <a:ea typeface="微软雅黑" panose="020B0503020204020204" pitchFamily="34" charset="-122"/>
                <a:cs typeface="Arial"/>
              </a:rPr>
              <a:t>无锡</a:t>
            </a:r>
            <a:r>
              <a:rPr lang="en-US" altLang="zh-CN" sz="1400" dirty="0" smtClean="0">
                <a:latin typeface="微软雅黑" panose="020B0503020204020204" pitchFamily="34" charset="-122"/>
                <a:ea typeface="微软雅黑" panose="020B0503020204020204" pitchFamily="34" charset="-122"/>
                <a:cs typeface="Arial"/>
              </a:rPr>
              <a:t>·</a:t>
            </a:r>
            <a:r>
              <a:rPr lang="zh-CN" altLang="en-US" sz="1400" dirty="0" smtClean="0">
                <a:latin typeface="微软雅黑" panose="020B0503020204020204" pitchFamily="34" charset="-122"/>
                <a:ea typeface="微软雅黑" panose="020B0503020204020204" pitchFamily="34" charset="-122"/>
                <a:cs typeface="Arial"/>
              </a:rPr>
              <a:t>常州</a:t>
            </a:r>
            <a:r>
              <a:rPr lang="en-US" altLang="zh-CN" sz="1400" dirty="0" smtClean="0">
                <a:latin typeface="微软雅黑" panose="020B0503020204020204" pitchFamily="34" charset="-122"/>
                <a:ea typeface="微软雅黑" panose="020B0503020204020204" pitchFamily="34" charset="-122"/>
                <a:cs typeface="Arial"/>
              </a:rPr>
              <a:t>·</a:t>
            </a:r>
            <a:r>
              <a:rPr lang="zh-CN" altLang="en-US" sz="1400" dirty="0" smtClean="0">
                <a:latin typeface="微软雅黑" panose="020B0503020204020204" pitchFamily="34" charset="-122"/>
                <a:ea typeface="微软雅黑" panose="020B0503020204020204" pitchFamily="34" charset="-122"/>
                <a:cs typeface="Arial"/>
              </a:rPr>
              <a:t>南通</a:t>
            </a:r>
            <a:endParaRPr lang="en-US" altLang="zh-CN" sz="1400" dirty="0">
              <a:latin typeface="微软雅黑" panose="020B0503020204020204" pitchFamily="34" charset="-122"/>
              <a:ea typeface="微软雅黑" panose="020B0503020204020204" pitchFamily="34" charset="-122"/>
              <a:cs typeface="Arial"/>
            </a:endParaRPr>
          </a:p>
          <a:p>
            <a:pPr fontAlgn="auto">
              <a:spcBef>
                <a:spcPts val="0"/>
              </a:spcBef>
              <a:spcAft>
                <a:spcPts val="0"/>
              </a:spcAft>
              <a:buClr>
                <a:schemeClr val="bg2"/>
              </a:buClr>
            </a:pPr>
            <a:endParaRPr lang="zh-CN" altLang="en-US" dirty="0" smtClean="0">
              <a:latin typeface="微软雅黑" panose="020B0503020204020204" pitchFamily="34" charset="-122"/>
              <a:ea typeface="微软雅黑" panose="020B0503020204020204" pitchFamily="34" charset="-122"/>
              <a:cs typeface="Arial"/>
            </a:endParaRPr>
          </a:p>
        </p:txBody>
      </p:sp>
      <p:sp>
        <p:nvSpPr>
          <p:cNvPr id="16" name="Text Box 1029"/>
          <p:cNvSpPr txBox="1">
            <a:spLocks noChangeArrowheads="1"/>
          </p:cNvSpPr>
          <p:nvPr/>
        </p:nvSpPr>
        <p:spPr bwMode="auto">
          <a:xfrm>
            <a:off x="4709160" y="3350328"/>
            <a:ext cx="852678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1pPr>
            <a:lvl2pPr marL="742950" indent="-28575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2pPr>
            <a:lvl3pPr marL="1143000" indent="-22860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3pPr>
            <a:lvl4pPr marL="1600200" indent="-22860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4pPr>
            <a:lvl5pPr marL="2057400" indent="-228600">
              <a:spcBef>
                <a:spcPct val="20000"/>
              </a:spcBef>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Grundfos TheSans V2" panose="020B0503040303060204" pitchFamily="34" charset="0"/>
                <a:ea typeface="Adobe Fan Heiti Std B"/>
                <a:cs typeface="Adobe Fan Heiti Std B"/>
              </a:defRPr>
            </a:lvl9pPr>
          </a:lstStyle>
          <a:p>
            <a:pPr lvl="0">
              <a:spcBef>
                <a:spcPct val="50000"/>
              </a:spcBef>
              <a:buNone/>
              <a:defRPr/>
            </a:pPr>
            <a:r>
              <a:rPr kumimoji="0" lang="zh-CN" altLang="en-US"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手机</a:t>
            </a:r>
            <a:r>
              <a:rPr kumimoji="0" lang="zh-CN" altLang="en-US"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lang="zh-CN"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+86 1</a:t>
            </a:r>
            <a:r>
              <a:rPr kumimoji="0" lang="en-US" altLang="zh-CN"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5061747048</a:t>
            </a:r>
            <a:r>
              <a:rPr lang="en-US" altLang="zh-CN"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8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   </a:t>
            </a:r>
          </a:p>
          <a:p>
            <a:pPr lvl="0">
              <a:spcBef>
                <a:spcPct val="50000"/>
              </a:spcBef>
              <a:buNone/>
              <a:defRPr/>
            </a:pPr>
            <a:r>
              <a:rPr kumimoji="0" lang="zh-CN" altLang="en-US"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电子邮件</a:t>
            </a:r>
            <a:r>
              <a:rPr kumimoji="0" lang="zh-CN" altLang="en-US"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8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tom.du@xyleminc.com</a:t>
            </a:r>
            <a:endParaRPr kumimoji="0" lang="en-US" altLang="zh-CN" sz="18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20795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p:txBody>
          <a:bodyPr/>
          <a:lstStyle/>
          <a:p>
            <a:r>
              <a:rPr lang="zh-CN" altLang="en-US" b="0" dirty="0"/>
              <a:t>目录</a:t>
            </a:r>
            <a:endParaRPr lang="zh-CN" altLang="en-US" dirty="0"/>
          </a:p>
        </p:txBody>
      </p:sp>
      <p:sp>
        <p:nvSpPr>
          <p:cNvPr id="9" name="任意多边形 8"/>
          <p:cNvSpPr/>
          <p:nvPr/>
        </p:nvSpPr>
        <p:spPr>
          <a:xfrm>
            <a:off x="3491103" y="1005069"/>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水泵的分类介绍</a:t>
            </a:r>
            <a:endParaRPr lang="zh-CN" altLang="en-US" sz="1500" kern="1200" dirty="0"/>
          </a:p>
        </p:txBody>
      </p:sp>
      <p:sp>
        <p:nvSpPr>
          <p:cNvPr id="11" name="任意多边形 10"/>
          <p:cNvSpPr/>
          <p:nvPr/>
        </p:nvSpPr>
        <p:spPr>
          <a:xfrm>
            <a:off x="3491103" y="1685469"/>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水泵的结构介绍</a:t>
            </a:r>
            <a:endParaRPr lang="zh-CN" altLang="en-US" sz="1500" kern="1200" dirty="0"/>
          </a:p>
        </p:txBody>
      </p:sp>
      <p:sp>
        <p:nvSpPr>
          <p:cNvPr id="13" name="任意多边形 12"/>
          <p:cNvSpPr/>
          <p:nvPr/>
        </p:nvSpPr>
        <p:spPr>
          <a:xfrm>
            <a:off x="3491103" y="2365869"/>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水泵的应用介绍</a:t>
            </a:r>
            <a:endParaRPr lang="zh-CN" altLang="en-US" sz="1500" kern="1200" dirty="0"/>
          </a:p>
        </p:txBody>
      </p:sp>
      <p:sp>
        <p:nvSpPr>
          <p:cNvPr id="15" name="任意多边形 14"/>
          <p:cNvSpPr/>
          <p:nvPr/>
        </p:nvSpPr>
        <p:spPr>
          <a:xfrm>
            <a:off x="3491103" y="3046270"/>
            <a:ext cx="2896362" cy="442800"/>
          </a:xfrm>
          <a:custGeom>
            <a:avLst/>
            <a:gdLst>
              <a:gd name="connsiteX0" fmla="*/ 0 w 2896362"/>
              <a:gd name="connsiteY0" fmla="*/ 73801 h 442800"/>
              <a:gd name="connsiteX1" fmla="*/ 73801 w 2896362"/>
              <a:gd name="connsiteY1" fmla="*/ 0 h 442800"/>
              <a:gd name="connsiteX2" fmla="*/ 2822561 w 2896362"/>
              <a:gd name="connsiteY2" fmla="*/ 0 h 442800"/>
              <a:gd name="connsiteX3" fmla="*/ 2896362 w 2896362"/>
              <a:gd name="connsiteY3" fmla="*/ 73801 h 442800"/>
              <a:gd name="connsiteX4" fmla="*/ 2896362 w 2896362"/>
              <a:gd name="connsiteY4" fmla="*/ 368999 h 442800"/>
              <a:gd name="connsiteX5" fmla="*/ 2822561 w 2896362"/>
              <a:gd name="connsiteY5" fmla="*/ 442800 h 442800"/>
              <a:gd name="connsiteX6" fmla="*/ 73801 w 2896362"/>
              <a:gd name="connsiteY6" fmla="*/ 442800 h 442800"/>
              <a:gd name="connsiteX7" fmla="*/ 0 w 2896362"/>
              <a:gd name="connsiteY7" fmla="*/ 368999 h 442800"/>
              <a:gd name="connsiteX8" fmla="*/ 0 w 289636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362" h="442800">
                <a:moveTo>
                  <a:pt x="0" y="73801"/>
                </a:moveTo>
                <a:cubicBezTo>
                  <a:pt x="0" y="33042"/>
                  <a:pt x="33042" y="0"/>
                  <a:pt x="73801" y="0"/>
                </a:cubicBezTo>
                <a:lnTo>
                  <a:pt x="2822561" y="0"/>
                </a:lnTo>
                <a:cubicBezTo>
                  <a:pt x="2863320" y="0"/>
                  <a:pt x="2896362" y="33042"/>
                  <a:pt x="2896362" y="73801"/>
                </a:cubicBezTo>
                <a:lnTo>
                  <a:pt x="2896362" y="368999"/>
                </a:lnTo>
                <a:cubicBezTo>
                  <a:pt x="2896362" y="409758"/>
                  <a:pt x="2863320" y="442800"/>
                  <a:pt x="2822561" y="442800"/>
                </a:cubicBezTo>
                <a:lnTo>
                  <a:pt x="73801" y="442800"/>
                </a:lnTo>
                <a:cubicBezTo>
                  <a:pt x="33042" y="442800"/>
                  <a:pt x="0" y="409758"/>
                  <a:pt x="0" y="368999"/>
                </a:cubicBezTo>
                <a:lnTo>
                  <a:pt x="0" y="738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1092" tIns="21616" rIns="131092" bIns="21616" numCol="1" spcCol="1270" anchor="ctr" anchorCtr="0">
            <a:noAutofit/>
          </a:bodyPr>
          <a:lstStyle/>
          <a:p>
            <a:pPr lvl="0" algn="l" defTabSz="666750">
              <a:lnSpc>
                <a:spcPct val="90000"/>
              </a:lnSpc>
              <a:spcBef>
                <a:spcPct val="0"/>
              </a:spcBef>
              <a:spcAft>
                <a:spcPct val="35000"/>
              </a:spcAft>
            </a:pPr>
            <a:r>
              <a:rPr lang="zh-CN" altLang="en-US" sz="1500" kern="1200" dirty="0" smtClean="0"/>
              <a:t>水泵的配件</a:t>
            </a:r>
            <a:endParaRPr lang="zh-CN" altLang="en-US" sz="1500" kern="1200" dirty="0"/>
          </a:p>
        </p:txBody>
      </p:sp>
      <p:pic>
        <p:nvPicPr>
          <p:cNvPr id="17" name="图片 16"/>
          <p:cNvPicPr>
            <a:picLocks noChangeAspect="1"/>
          </p:cNvPicPr>
          <p:nvPr/>
        </p:nvPicPr>
        <p:blipFill>
          <a:blip r:embed="rId2"/>
          <a:stretch>
            <a:fillRect/>
          </a:stretch>
        </p:blipFill>
        <p:spPr>
          <a:xfrm>
            <a:off x="93769" y="1213483"/>
            <a:ext cx="3034351" cy="2413596"/>
          </a:xfrm>
          <a:prstGeom prst="rect">
            <a:avLst/>
          </a:prstGeom>
          <a:ln>
            <a:noFill/>
          </a:ln>
          <a:effectLst>
            <a:softEdge rad="22860"/>
          </a:effectLst>
        </p:spPr>
      </p:pic>
    </p:spTree>
    <p:extLst>
      <p:ext uri="{BB962C8B-B14F-4D97-AF65-F5344CB8AC3E}">
        <p14:creationId xmlns:p14="http://schemas.microsoft.com/office/powerpoint/2010/main" val="174560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Title 3"/>
          <p:cNvSpPr>
            <a:spLocks noGrp="1"/>
          </p:cNvSpPr>
          <p:nvPr>
            <p:ph type="title"/>
          </p:nvPr>
        </p:nvSpPr>
        <p:spPr/>
        <p:txBody>
          <a:bodyPr/>
          <a:lstStyle/>
          <a:p>
            <a:r>
              <a:rPr lang="zh-CN" altLang="en-US" sz="2000" b="0" dirty="0"/>
              <a:t>水泵的分类介绍</a:t>
            </a:r>
          </a:p>
        </p:txBody>
      </p:sp>
      <p:pic>
        <p:nvPicPr>
          <p:cNvPr id="2" name="图片 1"/>
          <p:cNvPicPr>
            <a:picLocks noChangeAspect="1"/>
          </p:cNvPicPr>
          <p:nvPr/>
        </p:nvPicPr>
        <p:blipFill>
          <a:blip r:embed="rId3"/>
          <a:stretch>
            <a:fillRect/>
          </a:stretch>
        </p:blipFill>
        <p:spPr>
          <a:xfrm>
            <a:off x="338703" y="785392"/>
            <a:ext cx="5048749" cy="3534124"/>
          </a:xfrm>
          <a:prstGeom prst="rect">
            <a:avLst/>
          </a:prstGeom>
          <a:ln>
            <a:noFill/>
          </a:ln>
          <a:effectLst>
            <a:outerShdw blurRad="292100" dist="139700" dir="2700000" algn="tl" rotWithShape="0">
              <a:srgbClr val="333333">
                <a:alpha val="65000"/>
              </a:srgbClr>
            </a:outerShdw>
          </a:effectLst>
        </p:spPr>
      </p:pic>
      <p:graphicFrame>
        <p:nvGraphicFramePr>
          <p:cNvPr id="3" name="图示 2"/>
          <p:cNvGraphicFramePr/>
          <p:nvPr>
            <p:extLst>
              <p:ext uri="{D42A27DB-BD31-4B8C-83A1-F6EECF244321}">
                <p14:modId xmlns:p14="http://schemas.microsoft.com/office/powerpoint/2010/main" val="985253131"/>
              </p:ext>
            </p:extLst>
          </p:nvPr>
        </p:nvGraphicFramePr>
        <p:xfrm>
          <a:off x="5796885" y="785392"/>
          <a:ext cx="1893629" cy="1262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图示 5"/>
          <p:cNvGraphicFramePr/>
          <p:nvPr>
            <p:extLst>
              <p:ext uri="{D42A27DB-BD31-4B8C-83A1-F6EECF244321}">
                <p14:modId xmlns:p14="http://schemas.microsoft.com/office/powerpoint/2010/main" val="432356333"/>
              </p:ext>
            </p:extLst>
          </p:nvPr>
        </p:nvGraphicFramePr>
        <p:xfrm>
          <a:off x="5796885" y="2168066"/>
          <a:ext cx="1893629" cy="12624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 name="图示 6"/>
          <p:cNvGraphicFramePr/>
          <p:nvPr>
            <p:extLst>
              <p:ext uri="{D42A27DB-BD31-4B8C-83A1-F6EECF244321}">
                <p14:modId xmlns:p14="http://schemas.microsoft.com/office/powerpoint/2010/main" val="2473762173"/>
              </p:ext>
            </p:extLst>
          </p:nvPr>
        </p:nvGraphicFramePr>
        <p:xfrm>
          <a:off x="5796885" y="3500309"/>
          <a:ext cx="1893629" cy="12624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667478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177799" y="1"/>
            <a:ext cx="8966201" cy="471488"/>
          </a:xfrm>
        </p:spPr>
        <p:txBody>
          <a:bodyPr/>
          <a:lstStyle/>
          <a:p>
            <a:r>
              <a:rPr lang="zh-CN" altLang="en-US" sz="2000" b="0" dirty="0" smtClean="0">
                <a:latin typeface="微软雅黑" panose="020B0503020204020204" pitchFamily="34" charset="-122"/>
                <a:ea typeface="微软雅黑" panose="020B0503020204020204" pitchFamily="34" charset="-122"/>
              </a:rPr>
              <a:t>水泵的结构介绍</a:t>
            </a:r>
            <a:endParaRPr lang="en-US" sz="2000" b="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27889" y="599330"/>
            <a:ext cx="5885714" cy="2866667"/>
          </a:xfrm>
          <a:prstGeom prst="rect">
            <a:avLst/>
          </a:prstGeom>
        </p:spPr>
      </p:pic>
      <p:graphicFrame>
        <p:nvGraphicFramePr>
          <p:cNvPr id="4" name="图示 3"/>
          <p:cNvGraphicFramePr/>
          <p:nvPr>
            <p:extLst>
              <p:ext uri="{D42A27DB-BD31-4B8C-83A1-F6EECF244321}">
                <p14:modId xmlns:p14="http://schemas.microsoft.com/office/powerpoint/2010/main" val="1675304585"/>
              </p:ext>
            </p:extLst>
          </p:nvPr>
        </p:nvGraphicFramePr>
        <p:xfrm>
          <a:off x="4956102" y="846161"/>
          <a:ext cx="3005775" cy="2003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文本框 4"/>
          <p:cNvSpPr txBox="1"/>
          <p:nvPr/>
        </p:nvSpPr>
        <p:spPr>
          <a:xfrm>
            <a:off x="7779224" y="746412"/>
            <a:ext cx="955343" cy="1661993"/>
          </a:xfrm>
          <a:prstGeom prst="rect">
            <a:avLst/>
          </a:prstGeom>
        </p:spPr>
        <p:txBody>
          <a:bodyPr wrap="square" lIns="0" tIns="0" rIns="0" bIns="0" rtlCol="0">
            <a:spAutoFit/>
          </a:bodyPr>
          <a:lstStyle/>
          <a:p>
            <a:pPr marL="285750" indent="-285750" fontAlgn="auto">
              <a:spcBef>
                <a:spcPts val="0"/>
              </a:spcBef>
              <a:spcAft>
                <a:spcPts val="0"/>
              </a:spcAft>
              <a:buClr>
                <a:schemeClr val="bg2"/>
              </a:buClr>
              <a:buFont typeface="Wingdings" panose="05000000000000000000" pitchFamily="2" charset="2"/>
              <a:buChar char="u"/>
            </a:pPr>
            <a:r>
              <a:rPr lang="zh-CN" altLang="en-US" dirty="0" smtClean="0">
                <a:latin typeface="AvenirNext LT Com Regular" pitchFamily="34" charset="0"/>
                <a:cs typeface="Arial"/>
              </a:rPr>
              <a:t>材质</a:t>
            </a: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u"/>
            </a:pP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u"/>
            </a:pPr>
            <a:r>
              <a:rPr lang="zh-CN" altLang="en-US" dirty="0" smtClean="0">
                <a:latin typeface="AvenirNext LT Com Regular" pitchFamily="34" charset="0"/>
                <a:cs typeface="Arial"/>
              </a:rPr>
              <a:t>品牌</a:t>
            </a: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u"/>
            </a:pPr>
            <a:endParaRPr lang="en-US" altLang="zh-CN" dirty="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u"/>
            </a:pPr>
            <a:r>
              <a:rPr lang="zh-CN" altLang="en-US" dirty="0" smtClean="0">
                <a:latin typeface="AvenirNext LT Com Regular" pitchFamily="34" charset="0"/>
                <a:cs typeface="Arial"/>
              </a:rPr>
              <a:t>型式</a:t>
            </a:r>
            <a:endParaRPr lang="en-US" altLang="zh-CN" dirty="0" smtClean="0">
              <a:latin typeface="AvenirNext LT Com Regular" pitchFamily="34" charset="0"/>
              <a:cs typeface="Arial"/>
            </a:endParaRPr>
          </a:p>
          <a:p>
            <a:pPr marL="231775" indent="-231775" fontAlgn="auto">
              <a:spcBef>
                <a:spcPts val="0"/>
              </a:spcBef>
              <a:spcAft>
                <a:spcPts val="0"/>
              </a:spcAft>
              <a:buClr>
                <a:schemeClr val="bg2"/>
              </a:buClr>
              <a:buFont typeface="Arial" pitchFamily="34" charset="0"/>
              <a:buChar char="•"/>
            </a:pPr>
            <a:endParaRPr lang="zh-CN" altLang="en-US" dirty="0" smtClean="0">
              <a:latin typeface="AvenirNext LT Com Regular" pitchFamily="34"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a:t>水泵的应用介绍</a:t>
            </a:r>
          </a:p>
        </p:txBody>
      </p:sp>
      <p:sp>
        <p:nvSpPr>
          <p:cNvPr id="5" name="矩形 4"/>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2"/>
          <a:stretch>
            <a:fillRect/>
          </a:stretch>
        </p:blipFill>
        <p:spPr>
          <a:xfrm>
            <a:off x="489045" y="619463"/>
            <a:ext cx="3059373" cy="3971301"/>
          </a:xfrm>
          <a:prstGeom prst="rect">
            <a:avLst/>
          </a:prstGeom>
        </p:spPr>
      </p:pic>
      <p:sp>
        <p:nvSpPr>
          <p:cNvPr id="6" name="文本框 5"/>
          <p:cNvSpPr txBox="1"/>
          <p:nvPr/>
        </p:nvSpPr>
        <p:spPr>
          <a:xfrm>
            <a:off x="4790364" y="866633"/>
            <a:ext cx="2142699" cy="1938992"/>
          </a:xfrm>
          <a:prstGeom prst="rect">
            <a:avLst/>
          </a:prstGeom>
        </p:spPr>
        <p:txBody>
          <a:bodyPr wrap="square" lIns="0" tIns="0" rIns="0" bIns="0" rtlCol="0">
            <a:spAutoFit/>
          </a:bodyPr>
          <a:lstStyle/>
          <a:p>
            <a:pPr marL="285750" indent="-285750" fontAlgn="auto">
              <a:spcBef>
                <a:spcPts val="0"/>
              </a:spcBef>
              <a:spcAft>
                <a:spcPts val="0"/>
              </a:spcAft>
              <a:buClr>
                <a:schemeClr val="bg2"/>
              </a:buClr>
              <a:buFont typeface="Wingdings" panose="05000000000000000000" pitchFamily="2" charset="2"/>
              <a:buChar char="p"/>
            </a:pPr>
            <a:r>
              <a:rPr lang="zh-CN" altLang="en-US" dirty="0" smtClean="0">
                <a:latin typeface="AvenirNext LT Com Regular" pitchFamily="34" charset="0"/>
                <a:cs typeface="Arial"/>
              </a:rPr>
              <a:t>流量</a:t>
            </a: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p"/>
            </a:pP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p"/>
            </a:pPr>
            <a:r>
              <a:rPr lang="zh-CN" altLang="en-US" dirty="0" smtClean="0">
                <a:latin typeface="AvenirNext LT Com Regular" pitchFamily="34" charset="0"/>
                <a:cs typeface="Arial"/>
              </a:rPr>
              <a:t>扬程</a:t>
            </a: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p"/>
            </a:pPr>
            <a:endParaRPr lang="en-US" altLang="zh-CN" dirty="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p"/>
            </a:pPr>
            <a:r>
              <a:rPr lang="zh-CN" altLang="en-US" dirty="0" smtClean="0">
                <a:latin typeface="AvenirNext LT Com Regular" pitchFamily="34" charset="0"/>
                <a:cs typeface="Arial"/>
              </a:rPr>
              <a:t>效率</a:t>
            </a:r>
            <a:endParaRPr lang="en-US" altLang="zh-CN" dirty="0" smtClean="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p"/>
            </a:pPr>
            <a:endParaRPr lang="en-US" altLang="zh-CN" dirty="0">
              <a:latin typeface="AvenirNext LT Com Regular" pitchFamily="34" charset="0"/>
              <a:cs typeface="Arial"/>
            </a:endParaRPr>
          </a:p>
          <a:p>
            <a:pPr marL="285750" indent="-285750" fontAlgn="auto">
              <a:spcBef>
                <a:spcPts val="0"/>
              </a:spcBef>
              <a:spcAft>
                <a:spcPts val="0"/>
              </a:spcAft>
              <a:buClr>
                <a:schemeClr val="bg2"/>
              </a:buClr>
              <a:buFont typeface="Wingdings" panose="05000000000000000000" pitchFamily="2" charset="2"/>
              <a:buChar char="p"/>
            </a:pPr>
            <a:r>
              <a:rPr lang="zh-CN" altLang="en-US" dirty="0" smtClean="0">
                <a:latin typeface="AvenirNext LT Com Regular" pitchFamily="34" charset="0"/>
                <a:cs typeface="Arial"/>
              </a:rPr>
              <a:t>功率</a:t>
            </a:r>
            <a:endParaRPr lang="zh-CN" altLang="en-US" dirty="0" smtClean="0">
              <a:latin typeface="AvenirNext LT Com Regular" pitchFamily="34" charset="0"/>
              <a:cs typeface="Arial"/>
            </a:endParaRPr>
          </a:p>
        </p:txBody>
      </p:sp>
    </p:spTree>
    <p:extLst>
      <p:ext uri="{BB962C8B-B14F-4D97-AF65-F5344CB8AC3E}">
        <p14:creationId xmlns:p14="http://schemas.microsoft.com/office/powerpoint/2010/main" val="36211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000" b="0" dirty="0"/>
              <a:t>水泵的应用介绍</a:t>
            </a:r>
          </a:p>
        </p:txBody>
      </p:sp>
      <p:sp>
        <p:nvSpPr>
          <p:cNvPr id="5" name="矩形 4"/>
          <p:cNvSpPr/>
          <p:nvPr/>
        </p:nvSpPr>
        <p:spPr>
          <a:xfrm>
            <a:off x="0" y="1577409"/>
            <a:ext cx="9141671" cy="3235751"/>
          </a:xfrm>
          <a:prstGeom prst="rect">
            <a:avLst/>
          </a:prstGeom>
          <a:gradFill>
            <a:gsLst>
              <a:gs pos="0">
                <a:srgbClr val="FFFFFF"/>
              </a:gs>
              <a:gs pos="100000">
                <a:srgbClr val="CDE5E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aphicFrame>
        <p:nvGraphicFramePr>
          <p:cNvPr id="2" name="图示 1"/>
          <p:cNvGraphicFramePr/>
          <p:nvPr>
            <p:extLst>
              <p:ext uri="{D42A27DB-BD31-4B8C-83A1-F6EECF244321}">
                <p14:modId xmlns:p14="http://schemas.microsoft.com/office/powerpoint/2010/main" val="1989206203"/>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04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35681"/>
            <a:ext cx="914400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sz="2000" b="0" dirty="0">
                <a:solidFill>
                  <a:schemeClr val="bg1"/>
                </a:solidFill>
              </a:rPr>
              <a:t>水泵的配件</a:t>
            </a:r>
          </a:p>
        </p:txBody>
      </p:sp>
      <p:pic>
        <p:nvPicPr>
          <p:cNvPr id="9" name="图片 8"/>
          <p:cNvPicPr>
            <a:picLocks noChangeAspect="1"/>
          </p:cNvPicPr>
          <p:nvPr/>
        </p:nvPicPr>
        <p:blipFill>
          <a:blip r:embed="rId4"/>
          <a:stretch>
            <a:fillRect/>
          </a:stretch>
        </p:blipFill>
        <p:spPr>
          <a:xfrm>
            <a:off x="1151824" y="944100"/>
            <a:ext cx="2737788" cy="1932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图片 9"/>
          <p:cNvPicPr>
            <a:picLocks noChangeAspect="1"/>
          </p:cNvPicPr>
          <p:nvPr/>
        </p:nvPicPr>
        <p:blipFill>
          <a:blip r:embed="rId5"/>
          <a:stretch>
            <a:fillRect/>
          </a:stretch>
        </p:blipFill>
        <p:spPr>
          <a:xfrm>
            <a:off x="1151824" y="3336840"/>
            <a:ext cx="1526743" cy="12436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文本框 10"/>
          <p:cNvSpPr txBox="1"/>
          <p:nvPr/>
        </p:nvSpPr>
        <p:spPr>
          <a:xfrm>
            <a:off x="4879075" y="1480622"/>
            <a:ext cx="846161" cy="276999"/>
          </a:xfrm>
          <a:prstGeom prst="rect">
            <a:avLst/>
          </a:prstGeom>
        </p:spPr>
        <p:txBody>
          <a:bodyPr wrap="square" lIns="0" tIns="0" rIns="0" bIns="0" rtlCol="0">
            <a:spAutoFit/>
          </a:bodyPr>
          <a:lstStyle/>
          <a:p>
            <a:pPr marL="231775" indent="-231775" fontAlgn="auto">
              <a:spcBef>
                <a:spcPts val="0"/>
              </a:spcBef>
              <a:spcAft>
                <a:spcPts val="0"/>
              </a:spcAft>
              <a:buClr>
                <a:schemeClr val="bg2"/>
              </a:buClr>
              <a:buFont typeface="Arial" pitchFamily="34" charset="0"/>
              <a:buChar char="•"/>
            </a:pPr>
            <a:r>
              <a:rPr lang="zh-CN" altLang="en-US" dirty="0" smtClean="0">
                <a:latin typeface="AvenirNext LT Com Regular" pitchFamily="34" charset="0"/>
                <a:cs typeface="Arial"/>
              </a:rPr>
              <a:t>减震</a:t>
            </a:r>
            <a:endParaRPr lang="zh-CN" altLang="en-US" dirty="0" smtClean="0">
              <a:latin typeface="AvenirNext LT Com Regular" pitchFamily="34" charset="0"/>
              <a:cs typeface="Arial"/>
            </a:endParaRPr>
          </a:p>
        </p:txBody>
      </p:sp>
      <p:sp>
        <p:nvSpPr>
          <p:cNvPr id="32" name="文本框 31"/>
          <p:cNvSpPr txBox="1"/>
          <p:nvPr/>
        </p:nvSpPr>
        <p:spPr>
          <a:xfrm>
            <a:off x="4879075" y="3809193"/>
            <a:ext cx="1412543" cy="276999"/>
          </a:xfrm>
          <a:prstGeom prst="rect">
            <a:avLst/>
          </a:prstGeom>
        </p:spPr>
        <p:txBody>
          <a:bodyPr wrap="square" lIns="0" tIns="0" rIns="0" bIns="0" rtlCol="0">
            <a:spAutoFit/>
          </a:bodyPr>
          <a:lstStyle/>
          <a:p>
            <a:pPr marL="231775" indent="-231775" fontAlgn="auto">
              <a:spcBef>
                <a:spcPts val="0"/>
              </a:spcBef>
              <a:spcAft>
                <a:spcPts val="0"/>
              </a:spcAft>
              <a:buClr>
                <a:schemeClr val="bg2"/>
              </a:buClr>
              <a:buFont typeface="Arial" pitchFamily="34" charset="0"/>
              <a:buChar char="•"/>
            </a:pPr>
            <a:r>
              <a:rPr lang="zh-CN" altLang="en-US" dirty="0" smtClean="0">
                <a:latin typeface="AvenirNext LT Com Regular" pitchFamily="34" charset="0"/>
                <a:cs typeface="Arial"/>
              </a:rPr>
              <a:t>控制柜</a:t>
            </a:r>
            <a:endParaRPr lang="zh-CN" altLang="en-US" dirty="0" smtClean="0">
              <a:latin typeface="AvenirNext LT Com Regular" pitchFamily="34"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blipFill dpi="0" rotWithShape="1">
            <a:blip r:embed="rId3">
              <a:alphaModFix amt="80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73696" y="1368257"/>
            <a:ext cx="7448931" cy="2629584"/>
          </a:xfrm>
          <a:prstGeom prst="rect">
            <a:avLst/>
          </a:prstGeom>
          <a:solidFill>
            <a:schemeClr val="bg1">
              <a:lumMod val="8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24547" y="1602183"/>
            <a:ext cx="7498080" cy="832728"/>
          </a:xfrm>
          <a:prstGeom prst="rect">
            <a:avLst/>
          </a:prstGeom>
        </p:spPr>
        <p:txBody>
          <a:bodyPr wrap="square">
            <a:spAutoFit/>
          </a:bodyPr>
          <a:lstStyle/>
          <a:p>
            <a:pPr algn="ctr">
              <a:lnSpc>
                <a:spcPts val="3000"/>
              </a:lnSpc>
            </a:pPr>
            <a:r>
              <a:rPr lang="zh-CN" altLang="en-US" sz="2200" b="1" dirty="0">
                <a:solidFill>
                  <a:schemeClr val="bg1"/>
                </a:solidFill>
                <a:latin typeface="微软雅黑" panose="020B0503020204020204" pitchFamily="34" charset="-122"/>
                <a:ea typeface="微软雅黑" panose="020B0503020204020204" pitchFamily="34" charset="-122"/>
              </a:rPr>
              <a:t>我们致力于创造一个未来世界，那时水问题将不再成为危害人类健康、影响社会繁荣和阻碍人类持续发展的障碍。</a:t>
            </a:r>
          </a:p>
        </p:txBody>
      </p:sp>
      <p:sp>
        <p:nvSpPr>
          <p:cNvPr id="3" name="Rectangle 2"/>
          <p:cNvSpPr/>
          <p:nvPr/>
        </p:nvSpPr>
        <p:spPr>
          <a:xfrm>
            <a:off x="873696" y="2854916"/>
            <a:ext cx="7160935" cy="1118255"/>
          </a:xfrm>
          <a:prstGeom prst="rect">
            <a:avLst/>
          </a:prstGeom>
        </p:spPr>
        <p:txBody>
          <a:bodyPr wrap="none">
            <a:spAutoFit/>
          </a:bodyPr>
          <a:lstStyle/>
          <a:p>
            <a:pPr algn="ctr">
              <a:lnSpc>
                <a:spcPts val="4000"/>
              </a:lnSpc>
            </a:pPr>
            <a:r>
              <a:rPr lang="zh-CN" altLang="en-US" sz="3200" b="1" dirty="0">
                <a:solidFill>
                  <a:schemeClr val="bg1"/>
                </a:solidFill>
                <a:latin typeface="微软雅黑" panose="020B0503020204020204" pitchFamily="34" charset="-122"/>
                <a:ea typeface="微软雅黑" panose="020B0503020204020204" pitchFamily="34" charset="-122"/>
              </a:rPr>
              <a:t>赛莱</a:t>
            </a:r>
            <a:r>
              <a:rPr lang="zh-CN" altLang="en-US" sz="3200" b="1" dirty="0" smtClean="0">
                <a:solidFill>
                  <a:schemeClr val="bg1"/>
                </a:solidFill>
                <a:latin typeface="微软雅黑" panose="020B0503020204020204" pitchFamily="34" charset="-122"/>
                <a:ea typeface="微软雅黑" panose="020B0503020204020204" pitchFamily="34" charset="-122"/>
              </a:rPr>
              <a:t>默愿与您携手，共</a:t>
            </a:r>
            <a:r>
              <a:rPr lang="zh-CN" altLang="en-US" sz="3200" b="1" dirty="0">
                <a:solidFill>
                  <a:schemeClr val="bg1"/>
                </a:solidFill>
                <a:latin typeface="微软雅黑" panose="020B0503020204020204" pitchFamily="34" charset="-122"/>
                <a:ea typeface="微软雅黑" panose="020B0503020204020204" pitchFamily="34" charset="-122"/>
              </a:rPr>
              <a:t>创和谐水世界</a:t>
            </a:r>
            <a:r>
              <a:rPr lang="zh-CN" altLang="en-US" sz="3200" b="1" dirty="0" smtClean="0">
                <a:solidFill>
                  <a:schemeClr val="bg1"/>
                </a:solidFill>
                <a:latin typeface="微软雅黑" panose="020B0503020204020204" pitchFamily="34" charset="-122"/>
                <a:ea typeface="微软雅黑" panose="020B0503020204020204" pitchFamily="34" charset="-122"/>
              </a:rPr>
              <a:t>。</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algn="ctr">
              <a:lnSpc>
                <a:spcPts val="4000"/>
              </a:lnSpc>
            </a:pPr>
            <a:r>
              <a:rPr lang="en-US" altLang="zh-CN"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Let’s Solve Water</a:t>
            </a:r>
            <a:r>
              <a:rPr lang="zh-CN" altLang="en-US" sz="3200" b="1" dirty="0" smtClean="0">
                <a:solidFill>
                  <a:schemeClr val="bg1"/>
                </a:solidFill>
                <a:latin typeface="Verdana" panose="020B0604030504040204" pitchFamily="34" charset="0"/>
                <a:ea typeface="微软雅黑" panose="020B0503020204020204" pitchFamily="34" charset="-122"/>
                <a:cs typeface="Verdana" panose="020B0604030504040204" pitchFamily="34" charset="0"/>
              </a:rPr>
              <a:t>！</a:t>
            </a:r>
            <a:endPar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PPT_Template_Corporate">
  <a:themeElements>
    <a:clrScheme name="Custom 3">
      <a:dk1>
        <a:sysClr val="windowText" lastClr="000000"/>
      </a:dk1>
      <a:lt1>
        <a:sysClr val="window" lastClr="FFFFFF"/>
      </a:lt1>
      <a:dk2>
        <a:srgbClr val="008C95"/>
      </a:dk2>
      <a:lt2>
        <a:srgbClr val="0085AD"/>
      </a:lt2>
      <a:accent1>
        <a:srgbClr val="009A44"/>
      </a:accent1>
      <a:accent2>
        <a:srgbClr val="0072CE"/>
      </a:accent2>
      <a:accent3>
        <a:srgbClr val="484674"/>
      </a:accent3>
      <a:accent4>
        <a:srgbClr val="E57200"/>
      </a:accent4>
      <a:accent5>
        <a:srgbClr val="BF0D3E"/>
      </a:accent5>
      <a:accent6>
        <a:srgbClr val="001A70"/>
      </a:accent6>
      <a:hlink>
        <a:srgbClr val="7A6855"/>
      </a:hlink>
      <a:folHlink>
        <a:srgbClr val="0085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marL="231775" indent="-231775" fontAlgn="auto">
          <a:spcBef>
            <a:spcPts val="0"/>
          </a:spcBef>
          <a:spcAft>
            <a:spcPts val="0"/>
          </a:spcAft>
          <a:buClr>
            <a:schemeClr val="bg2"/>
          </a:buClr>
          <a:buFont typeface="Arial" pitchFamily="34" charset="0"/>
          <a:buChar char="•"/>
          <a:defRPr dirty="0" smtClean="0">
            <a:latin typeface="AvenirNext LT Com Regular" pitchFamily="34" charset="0"/>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8C95"/>
    </a:dk2>
    <a:lt2>
      <a:srgbClr val="0085AD"/>
    </a:lt2>
    <a:accent1>
      <a:srgbClr val="009A44"/>
    </a:accent1>
    <a:accent2>
      <a:srgbClr val="0072CE"/>
    </a:accent2>
    <a:accent3>
      <a:srgbClr val="FFFFFF"/>
    </a:accent3>
    <a:accent4>
      <a:srgbClr val="000000"/>
    </a:accent4>
    <a:accent5>
      <a:srgbClr val="AACAB0"/>
    </a:accent5>
    <a:accent6>
      <a:srgbClr val="0067BA"/>
    </a:accent6>
    <a:hlink>
      <a:srgbClr val="7A6855"/>
    </a:hlink>
    <a:folHlink>
      <a:srgbClr val="0085AD"/>
    </a:folHlink>
  </a:clrScheme>
</a:themeOverride>
</file>

<file path=docProps/app.xml><?xml version="1.0" encoding="utf-8"?>
<Properties xmlns="http://schemas.openxmlformats.org/officeDocument/2006/extended-properties" xmlns:vt="http://schemas.openxmlformats.org/officeDocument/2006/docPropsVTypes">
  <Template>PPT_Template_Corporate</Template>
  <TotalTime>8071</TotalTime>
  <Words>494</Words>
  <Application>Microsoft Office PowerPoint</Application>
  <PresentationFormat>全屏显示(16:9)</PresentationFormat>
  <Paragraphs>88</Paragraphs>
  <Slides>9</Slides>
  <Notes>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AvenirNext LT Com Regular</vt:lpstr>
      <vt:lpstr>Lucida Grande</vt:lpstr>
      <vt:lpstr>黑体</vt:lpstr>
      <vt:lpstr>宋体</vt:lpstr>
      <vt:lpstr>微软雅黑</vt:lpstr>
      <vt:lpstr>Arial</vt:lpstr>
      <vt:lpstr>Calibri</vt:lpstr>
      <vt:lpstr>Verdana</vt:lpstr>
      <vt:lpstr>Wingdings</vt:lpstr>
      <vt:lpstr>PPT_Template_Corporate</vt:lpstr>
      <vt:lpstr>水泵基础知识介绍 </vt:lpstr>
      <vt:lpstr>PowerPoint 演示文稿</vt:lpstr>
      <vt:lpstr>目录</vt:lpstr>
      <vt:lpstr>水泵的分类介绍</vt:lpstr>
      <vt:lpstr>水泵的结构介绍</vt:lpstr>
      <vt:lpstr>水泵的应用介绍</vt:lpstr>
      <vt:lpstr>水泵的应用介绍</vt:lpstr>
      <vt:lpstr>水泵的配件</vt:lpstr>
      <vt:lpstr>PowerPoint 演示文稿</vt:lpstr>
    </vt:vector>
  </TitlesOfParts>
  <Company>art270,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Xylem.</dc:title>
  <dc:creator>Qian, Maggie - Xylem</dc:creator>
  <cp:lastModifiedBy>微软用户</cp:lastModifiedBy>
  <cp:revision>720</cp:revision>
  <cp:lastPrinted>2018-10-08T08:09:41Z</cp:lastPrinted>
  <dcterms:created xsi:type="dcterms:W3CDTF">2011-10-07T18:06:10Z</dcterms:created>
  <dcterms:modified xsi:type="dcterms:W3CDTF">2020-03-10T14:17:29Z</dcterms:modified>
</cp:coreProperties>
</file>